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7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73" r:id="rId16"/>
    <p:sldId id="272" r:id="rId17"/>
    <p:sldId id="271" r:id="rId18"/>
    <p:sldId id="276" r:id="rId19"/>
    <p:sldId id="270" r:id="rId20"/>
    <p:sldId id="275" r:id="rId21"/>
    <p:sldId id="269" r:id="rId22"/>
    <p:sldId id="268" r:id="rId23"/>
    <p:sldId id="279" r:id="rId24"/>
    <p:sldId id="278" r:id="rId25"/>
    <p:sldId id="280" r:id="rId26"/>
    <p:sldId id="282" r:id="rId27"/>
    <p:sldId id="281" r:id="rId28"/>
    <p:sldId id="284" r:id="rId29"/>
    <p:sldId id="277" r:id="rId30"/>
    <p:sldId id="283" r:id="rId31"/>
    <p:sldId id="27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FE29201-B6F5-5C4C-1906-F54C5144BAB9}" name="Erica Wang" initials="EW" userId="S::ewang@psi.org::7ae90e5f-ef07-4b36-87bc-7ce736b8208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70DD07-0A63-46CE-8878-D772C216950A}" v="1" dt="2025-09-25T18:29:44.7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elyn Woolheater" userId="6fb597a7-f115-4610-b283-fcc168807233" providerId="ADAL" clId="{F55C86E4-6D3A-4622-9C61-B5E27740A3AA}"/>
    <pc:docChg chg="undo custSel modSld">
      <pc:chgData name="Katelyn Woolheater" userId="6fb597a7-f115-4610-b283-fcc168807233" providerId="ADAL" clId="{F55C86E4-6D3A-4622-9C61-B5E27740A3AA}" dt="2024-06-20T09:18:27.547" v="30" actId="20577"/>
      <pc:docMkLst>
        <pc:docMk/>
      </pc:docMkLst>
      <pc:sldChg chg="modSp mod">
        <pc:chgData name="Katelyn Woolheater" userId="6fb597a7-f115-4610-b283-fcc168807233" providerId="ADAL" clId="{F55C86E4-6D3A-4622-9C61-B5E27740A3AA}" dt="2024-06-20T09:18:27.547" v="30" actId="20577"/>
        <pc:sldMkLst>
          <pc:docMk/>
          <pc:sldMk cId="3070578234" sldId="267"/>
        </pc:sldMkLst>
      </pc:sldChg>
    </pc:docChg>
  </pc:docChgLst>
  <pc:docChgLst>
    <pc:chgData name="Erica Wang" userId="7ae90e5f-ef07-4b36-87bc-7ce736b8208f" providerId="ADAL" clId="{00A81027-67F1-41FA-8752-DA7BF232A329}"/>
    <pc:docChg chg="custSel delSld modSld">
      <pc:chgData name="Erica Wang" userId="7ae90e5f-ef07-4b36-87bc-7ce736b8208f" providerId="ADAL" clId="{00A81027-67F1-41FA-8752-DA7BF232A329}" dt="2025-03-26T16:27:37.908" v="1" actId="478"/>
      <pc:docMkLst>
        <pc:docMk/>
      </pc:docMkLst>
      <pc:sldChg chg="delSp mod">
        <pc:chgData name="Erica Wang" userId="7ae90e5f-ef07-4b36-87bc-7ce736b8208f" providerId="ADAL" clId="{00A81027-67F1-41FA-8752-DA7BF232A329}" dt="2025-03-26T16:27:37.908" v="1" actId="478"/>
        <pc:sldMkLst>
          <pc:docMk/>
          <pc:sldMk cId="2485218986" sldId="268"/>
        </pc:sldMkLst>
      </pc:sldChg>
      <pc:sldChg chg="del">
        <pc:chgData name="Erica Wang" userId="7ae90e5f-ef07-4b36-87bc-7ce736b8208f" providerId="ADAL" clId="{00A81027-67F1-41FA-8752-DA7BF232A329}" dt="2025-03-21T18:19:18.812" v="0" actId="2696"/>
        <pc:sldMkLst>
          <pc:docMk/>
          <pc:sldMk cId="3072808957" sldId="285"/>
        </pc:sldMkLst>
      </pc:sldChg>
    </pc:docChg>
  </pc:docChgLst>
  <pc:docChgLst>
    <pc:chgData name="Paul Bouanchaud" userId="d4768f94-311d-4b1d-9a43-dd665c2b4a22" providerId="ADAL" clId="{CCBB8A82-CC9E-8941-816B-3EEB8B01F7B1}"/>
    <pc:docChg chg="custSel addSld delSld modSld">
      <pc:chgData name="Paul Bouanchaud" userId="d4768f94-311d-4b1d-9a43-dd665c2b4a22" providerId="ADAL" clId="{CCBB8A82-CC9E-8941-816B-3EEB8B01F7B1}" dt="2024-06-14T16:32:19.893" v="857" actId="13926"/>
      <pc:docMkLst>
        <pc:docMk/>
      </pc:docMkLst>
      <pc:sldChg chg="delSp del mod">
        <pc:chgData name="Paul Bouanchaud" userId="d4768f94-311d-4b1d-9a43-dd665c2b4a22" providerId="ADAL" clId="{CCBB8A82-CC9E-8941-816B-3EEB8B01F7B1}" dt="2024-06-14T08:27:36.635" v="217" actId="2696"/>
        <pc:sldMkLst>
          <pc:docMk/>
          <pc:sldMk cId="534715570" sldId="258"/>
        </pc:sldMkLst>
      </pc:sldChg>
      <pc:sldChg chg="delSp modSp new mod delCm">
        <pc:chgData name="Paul Bouanchaud" userId="d4768f94-311d-4b1d-9a43-dd665c2b4a22" providerId="ADAL" clId="{CCBB8A82-CC9E-8941-816B-3EEB8B01F7B1}" dt="2024-06-14T16:11:33.348" v="413"/>
        <pc:sldMkLst>
          <pc:docMk/>
          <pc:sldMk cId="2191354634" sldId="25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Paul Bouanchaud" userId="d4768f94-311d-4b1d-9a43-dd665c2b4a22" providerId="ADAL" clId="{CCBB8A82-CC9E-8941-816B-3EEB8B01F7B1}" dt="2024-06-14T16:11:33.348" v="413"/>
              <pc2:cmMkLst xmlns:pc2="http://schemas.microsoft.com/office/powerpoint/2019/9/main/command">
                <pc:docMk/>
                <pc:sldMk cId="2191354634" sldId="259"/>
                <pc2:cmMk id="{16C946C0-F469-4635-AD60-E0BE83B2B825}"/>
              </pc2:cmMkLst>
            </pc226:cmChg>
          </p:ext>
        </pc:extLst>
      </pc:sldChg>
      <pc:sldChg chg="modSp add mod">
        <pc:chgData name="Paul Bouanchaud" userId="d4768f94-311d-4b1d-9a43-dd665c2b4a22" providerId="ADAL" clId="{CCBB8A82-CC9E-8941-816B-3EEB8B01F7B1}" dt="2024-06-14T16:13:40.200" v="428" actId="20577"/>
        <pc:sldMkLst>
          <pc:docMk/>
          <pc:sldMk cId="3500845637" sldId="260"/>
        </pc:sldMkLst>
      </pc:sldChg>
      <pc:sldChg chg="modSp add mod">
        <pc:chgData name="Paul Bouanchaud" userId="d4768f94-311d-4b1d-9a43-dd665c2b4a22" providerId="ADAL" clId="{CCBB8A82-CC9E-8941-816B-3EEB8B01F7B1}" dt="2024-06-14T15:03:07.302" v="340" actId="113"/>
        <pc:sldMkLst>
          <pc:docMk/>
          <pc:sldMk cId="3284730486" sldId="261"/>
        </pc:sldMkLst>
      </pc:sldChg>
      <pc:sldChg chg="modSp add mod">
        <pc:chgData name="Paul Bouanchaud" userId="d4768f94-311d-4b1d-9a43-dd665c2b4a22" providerId="ADAL" clId="{CCBB8A82-CC9E-8941-816B-3EEB8B01F7B1}" dt="2024-06-14T15:04:28.094" v="402" actId="20577"/>
        <pc:sldMkLst>
          <pc:docMk/>
          <pc:sldMk cId="2233394522" sldId="262"/>
        </pc:sldMkLst>
      </pc:sldChg>
      <pc:sldChg chg="modSp add mod">
        <pc:chgData name="Paul Bouanchaud" userId="d4768f94-311d-4b1d-9a43-dd665c2b4a22" providerId="ADAL" clId="{CCBB8A82-CC9E-8941-816B-3EEB8B01F7B1}" dt="2024-06-14T16:12:15.925" v="419" actId="113"/>
        <pc:sldMkLst>
          <pc:docMk/>
          <pc:sldMk cId="309180786" sldId="263"/>
        </pc:sldMkLst>
      </pc:sldChg>
      <pc:sldChg chg="modSp add mod">
        <pc:chgData name="Paul Bouanchaud" userId="d4768f94-311d-4b1d-9a43-dd665c2b4a22" providerId="ADAL" clId="{CCBB8A82-CC9E-8941-816B-3EEB8B01F7B1}" dt="2024-06-14T16:14:07.264" v="429" actId="20577"/>
        <pc:sldMkLst>
          <pc:docMk/>
          <pc:sldMk cId="519854404" sldId="264"/>
        </pc:sldMkLst>
      </pc:sldChg>
      <pc:sldChg chg="modSp add mod">
        <pc:chgData name="Paul Bouanchaud" userId="d4768f94-311d-4b1d-9a43-dd665c2b4a22" providerId="ADAL" clId="{CCBB8A82-CC9E-8941-816B-3EEB8B01F7B1}" dt="2024-06-14T16:15:05.684" v="464" actId="20577"/>
        <pc:sldMkLst>
          <pc:docMk/>
          <pc:sldMk cId="3279001714" sldId="265"/>
        </pc:sldMkLst>
      </pc:sldChg>
      <pc:sldChg chg="modSp add mod">
        <pc:chgData name="Paul Bouanchaud" userId="d4768f94-311d-4b1d-9a43-dd665c2b4a22" providerId="ADAL" clId="{CCBB8A82-CC9E-8941-816B-3EEB8B01F7B1}" dt="2024-06-14T16:16:54.362" v="483" actId="20577"/>
        <pc:sldMkLst>
          <pc:docMk/>
          <pc:sldMk cId="410439953" sldId="266"/>
        </pc:sldMkLst>
      </pc:sldChg>
      <pc:sldChg chg="modSp add mod">
        <pc:chgData name="Paul Bouanchaud" userId="d4768f94-311d-4b1d-9a43-dd665c2b4a22" providerId="ADAL" clId="{CCBB8A82-CC9E-8941-816B-3EEB8B01F7B1}" dt="2024-06-14T16:17:45.489" v="504" actId="20577"/>
        <pc:sldMkLst>
          <pc:docMk/>
          <pc:sldMk cId="3070578234" sldId="267"/>
        </pc:sldMkLst>
      </pc:sldChg>
      <pc:sldChg chg="modSp mod">
        <pc:chgData name="Paul Bouanchaud" userId="d4768f94-311d-4b1d-9a43-dd665c2b4a22" providerId="ADAL" clId="{CCBB8A82-CC9E-8941-816B-3EEB8B01F7B1}" dt="2024-06-14T16:28:41.446" v="692" actId="20577"/>
        <pc:sldMkLst>
          <pc:docMk/>
          <pc:sldMk cId="2485218986" sldId="268"/>
        </pc:sldMkLst>
      </pc:sldChg>
      <pc:sldChg chg="modSp mod">
        <pc:chgData name="Paul Bouanchaud" userId="d4768f94-311d-4b1d-9a43-dd665c2b4a22" providerId="ADAL" clId="{CCBB8A82-CC9E-8941-816B-3EEB8B01F7B1}" dt="2024-06-14T16:28:09.023" v="667" actId="20577"/>
        <pc:sldMkLst>
          <pc:docMk/>
          <pc:sldMk cId="2776598102" sldId="269"/>
        </pc:sldMkLst>
      </pc:sldChg>
      <pc:sldChg chg="modSp mod">
        <pc:chgData name="Paul Bouanchaud" userId="d4768f94-311d-4b1d-9a43-dd665c2b4a22" providerId="ADAL" clId="{CCBB8A82-CC9E-8941-816B-3EEB8B01F7B1}" dt="2024-06-14T16:26:34.385" v="606" actId="20577"/>
        <pc:sldMkLst>
          <pc:docMk/>
          <pc:sldMk cId="1083365541" sldId="270"/>
        </pc:sldMkLst>
      </pc:sldChg>
      <pc:sldChg chg="modSp mod">
        <pc:chgData name="Paul Bouanchaud" userId="d4768f94-311d-4b1d-9a43-dd665c2b4a22" providerId="ADAL" clId="{CCBB8A82-CC9E-8941-816B-3EEB8B01F7B1}" dt="2024-06-14T16:23:42.587" v="575" actId="20577"/>
        <pc:sldMkLst>
          <pc:docMk/>
          <pc:sldMk cId="1570015170" sldId="271"/>
        </pc:sldMkLst>
      </pc:sldChg>
      <pc:sldChg chg="modSp mod">
        <pc:chgData name="Paul Bouanchaud" userId="d4768f94-311d-4b1d-9a43-dd665c2b4a22" providerId="ADAL" clId="{CCBB8A82-CC9E-8941-816B-3EEB8B01F7B1}" dt="2024-06-14T16:22:31.616" v="567" actId="20577"/>
        <pc:sldMkLst>
          <pc:docMk/>
          <pc:sldMk cId="404354538" sldId="272"/>
        </pc:sldMkLst>
      </pc:sldChg>
      <pc:sldChg chg="modSp mod">
        <pc:chgData name="Paul Bouanchaud" userId="d4768f94-311d-4b1d-9a43-dd665c2b4a22" providerId="ADAL" clId="{CCBB8A82-CC9E-8941-816B-3EEB8B01F7B1}" dt="2024-06-14T14:59:54.404" v="289"/>
        <pc:sldMkLst>
          <pc:docMk/>
          <pc:sldMk cId="483420405" sldId="273"/>
        </pc:sldMkLst>
      </pc:sldChg>
      <pc:sldChg chg="add">
        <pc:chgData name="Paul Bouanchaud" userId="d4768f94-311d-4b1d-9a43-dd665c2b4a22" providerId="ADAL" clId="{CCBB8A82-CC9E-8941-816B-3EEB8B01F7B1}" dt="2024-06-14T16:20:19.213" v="519"/>
        <pc:sldMkLst>
          <pc:docMk/>
          <pc:sldMk cId="2938286386" sldId="274"/>
        </pc:sldMkLst>
      </pc:sldChg>
      <pc:sldChg chg="delSp modSp del mod">
        <pc:chgData name="Paul Bouanchaud" userId="d4768f94-311d-4b1d-9a43-dd665c2b4a22" providerId="ADAL" clId="{CCBB8A82-CC9E-8941-816B-3EEB8B01F7B1}" dt="2024-06-14T16:20:15.913" v="518" actId="2696"/>
        <pc:sldMkLst>
          <pc:docMk/>
          <pc:sldMk cId="3757783922" sldId="274"/>
        </pc:sldMkLst>
      </pc:sldChg>
      <pc:sldChg chg="modSp mod">
        <pc:chgData name="Paul Bouanchaud" userId="d4768f94-311d-4b1d-9a43-dd665c2b4a22" providerId="ADAL" clId="{CCBB8A82-CC9E-8941-816B-3EEB8B01F7B1}" dt="2024-06-14T16:26:58.118" v="627" actId="20577"/>
        <pc:sldMkLst>
          <pc:docMk/>
          <pc:sldMk cId="472517319" sldId="275"/>
        </pc:sldMkLst>
      </pc:sldChg>
      <pc:sldChg chg="modSp mod">
        <pc:chgData name="Paul Bouanchaud" userId="d4768f94-311d-4b1d-9a43-dd665c2b4a22" providerId="ADAL" clId="{CCBB8A82-CC9E-8941-816B-3EEB8B01F7B1}" dt="2024-06-14T16:24:42.870" v="590" actId="20577"/>
        <pc:sldMkLst>
          <pc:docMk/>
          <pc:sldMk cId="2611115989" sldId="276"/>
        </pc:sldMkLst>
      </pc:sldChg>
      <pc:sldChg chg="modSp del mod">
        <pc:chgData name="Paul Bouanchaud" userId="d4768f94-311d-4b1d-9a43-dd665c2b4a22" providerId="ADAL" clId="{CCBB8A82-CC9E-8941-816B-3EEB8B01F7B1}" dt="2024-06-14T16:20:22.495" v="520" actId="2696"/>
        <pc:sldMkLst>
          <pc:docMk/>
          <pc:sldMk cId="521034452" sldId="277"/>
        </pc:sldMkLst>
      </pc:sldChg>
      <pc:sldChg chg="modSp add mod">
        <pc:chgData name="Paul Bouanchaud" userId="d4768f94-311d-4b1d-9a43-dd665c2b4a22" providerId="ADAL" clId="{CCBB8A82-CC9E-8941-816B-3EEB8B01F7B1}" dt="2024-06-14T16:32:19.893" v="857" actId="13926"/>
        <pc:sldMkLst>
          <pc:docMk/>
          <pc:sldMk cId="2207264094" sldId="277"/>
        </pc:sldMkLst>
      </pc:sldChg>
      <pc:sldChg chg="modSp mod">
        <pc:chgData name="Paul Bouanchaud" userId="d4768f94-311d-4b1d-9a43-dd665c2b4a22" providerId="ADAL" clId="{CCBB8A82-CC9E-8941-816B-3EEB8B01F7B1}" dt="2024-06-14T16:30:05.209" v="766" actId="20577"/>
        <pc:sldMkLst>
          <pc:docMk/>
          <pc:sldMk cId="2431467174" sldId="278"/>
        </pc:sldMkLst>
      </pc:sldChg>
      <pc:sldChg chg="modSp mod">
        <pc:chgData name="Paul Bouanchaud" userId="d4768f94-311d-4b1d-9a43-dd665c2b4a22" providerId="ADAL" clId="{CCBB8A82-CC9E-8941-816B-3EEB8B01F7B1}" dt="2024-06-14T16:29:20.214" v="742" actId="20577"/>
        <pc:sldMkLst>
          <pc:docMk/>
          <pc:sldMk cId="1037880962" sldId="279"/>
        </pc:sldMkLst>
      </pc:sldChg>
      <pc:sldChg chg="modSp mod">
        <pc:chgData name="Paul Bouanchaud" userId="d4768f94-311d-4b1d-9a43-dd665c2b4a22" providerId="ADAL" clId="{CCBB8A82-CC9E-8941-816B-3EEB8B01F7B1}" dt="2024-06-14T16:30:17.829" v="779" actId="20577"/>
        <pc:sldMkLst>
          <pc:docMk/>
          <pc:sldMk cId="839405909" sldId="280"/>
        </pc:sldMkLst>
      </pc:sldChg>
      <pc:sldChg chg="modSp mod">
        <pc:chgData name="Paul Bouanchaud" userId="d4768f94-311d-4b1d-9a43-dd665c2b4a22" providerId="ADAL" clId="{CCBB8A82-CC9E-8941-816B-3EEB8B01F7B1}" dt="2024-06-14T16:31:41.766" v="842" actId="20577"/>
        <pc:sldMkLst>
          <pc:docMk/>
          <pc:sldMk cId="1637685665" sldId="281"/>
        </pc:sldMkLst>
      </pc:sldChg>
      <pc:sldChg chg="modSp mod">
        <pc:chgData name="Paul Bouanchaud" userId="d4768f94-311d-4b1d-9a43-dd665c2b4a22" providerId="ADAL" clId="{CCBB8A82-CC9E-8941-816B-3EEB8B01F7B1}" dt="2024-06-14T16:30:51.688" v="832" actId="27636"/>
        <pc:sldMkLst>
          <pc:docMk/>
          <pc:sldMk cId="224519321" sldId="282"/>
        </pc:sldMkLst>
      </pc:sldChg>
      <pc:sldChg chg="add">
        <pc:chgData name="Paul Bouanchaud" userId="d4768f94-311d-4b1d-9a43-dd665c2b4a22" providerId="ADAL" clId="{CCBB8A82-CC9E-8941-816B-3EEB8B01F7B1}" dt="2024-06-14T16:20:24.467" v="521"/>
        <pc:sldMkLst>
          <pc:docMk/>
          <pc:sldMk cId="588427876" sldId="283"/>
        </pc:sldMkLst>
      </pc:sldChg>
      <pc:sldChg chg="modSp del mod">
        <pc:chgData name="Paul Bouanchaud" userId="d4768f94-311d-4b1d-9a43-dd665c2b4a22" providerId="ADAL" clId="{CCBB8A82-CC9E-8941-816B-3EEB8B01F7B1}" dt="2024-06-14T16:20:22.495" v="520" actId="2696"/>
        <pc:sldMkLst>
          <pc:docMk/>
          <pc:sldMk cId="2701630181" sldId="283"/>
        </pc:sldMkLst>
      </pc:sldChg>
      <pc:sldChg chg="modSp new mod">
        <pc:chgData name="Paul Bouanchaud" userId="d4768f94-311d-4b1d-9a43-dd665c2b4a22" providerId="ADAL" clId="{CCBB8A82-CC9E-8941-816B-3EEB8B01F7B1}" dt="2024-06-14T16:20:30.780" v="526" actId="20577"/>
        <pc:sldMkLst>
          <pc:docMk/>
          <pc:sldMk cId="3764037953" sldId="284"/>
        </pc:sldMkLst>
      </pc:sldChg>
    </pc:docChg>
  </pc:docChgLst>
  <pc:docChgLst>
    <pc:chgData name="Elisabeth Tyler" userId="fc91868f-1ace-4b9c-bbeb-d150c4bb0ca5" providerId="ADAL" clId="{2503E3B9-8C7C-4670-8E81-883B006F669C}"/>
    <pc:docChg chg="custSel modSld">
      <pc:chgData name="Elisabeth Tyler" userId="fc91868f-1ace-4b9c-bbeb-d150c4bb0ca5" providerId="ADAL" clId="{2503E3B9-8C7C-4670-8E81-883B006F669C}" dt="2025-08-12T20:12:37.092" v="168" actId="14100"/>
      <pc:docMkLst>
        <pc:docMk/>
      </pc:docMkLst>
      <pc:sldChg chg="modSp mod">
        <pc:chgData name="Elisabeth Tyler" userId="fc91868f-1ace-4b9c-bbeb-d150c4bb0ca5" providerId="ADAL" clId="{2503E3B9-8C7C-4670-8E81-883B006F669C}" dt="2025-08-12T19:58:42.398" v="7" actId="1076"/>
        <pc:sldMkLst>
          <pc:docMk/>
          <pc:sldMk cId="2932976307" sldId="256"/>
        </pc:sldMkLst>
      </pc:sldChg>
      <pc:sldChg chg="modSp mod">
        <pc:chgData name="Elisabeth Tyler" userId="fc91868f-1ace-4b9c-bbeb-d150c4bb0ca5" providerId="ADAL" clId="{2503E3B9-8C7C-4670-8E81-883B006F669C}" dt="2025-08-12T19:59:25.726" v="15" actId="1076"/>
        <pc:sldMkLst>
          <pc:docMk/>
          <pc:sldMk cId="2676837116" sldId="257"/>
        </pc:sldMkLst>
      </pc:sldChg>
      <pc:sldChg chg="modSp mod">
        <pc:chgData name="Elisabeth Tyler" userId="fc91868f-1ace-4b9c-bbeb-d150c4bb0ca5" providerId="ADAL" clId="{2503E3B9-8C7C-4670-8E81-883B006F669C}" dt="2025-08-12T19:59:54.017" v="19" actId="1076"/>
        <pc:sldMkLst>
          <pc:docMk/>
          <pc:sldMk cId="2191354634" sldId="259"/>
        </pc:sldMkLst>
      </pc:sldChg>
      <pc:sldChg chg="modSp mod">
        <pc:chgData name="Elisabeth Tyler" userId="fc91868f-1ace-4b9c-bbeb-d150c4bb0ca5" providerId="ADAL" clId="{2503E3B9-8C7C-4670-8E81-883B006F669C}" dt="2025-08-12T20:00:16.382" v="23" actId="1076"/>
        <pc:sldMkLst>
          <pc:docMk/>
          <pc:sldMk cId="3500845637" sldId="260"/>
        </pc:sldMkLst>
      </pc:sldChg>
      <pc:sldChg chg="modSp mod">
        <pc:chgData name="Elisabeth Tyler" userId="fc91868f-1ace-4b9c-bbeb-d150c4bb0ca5" providerId="ADAL" clId="{2503E3B9-8C7C-4670-8E81-883B006F669C}" dt="2025-08-12T20:00:35.926" v="27" actId="14100"/>
        <pc:sldMkLst>
          <pc:docMk/>
          <pc:sldMk cId="3284730486" sldId="261"/>
        </pc:sldMkLst>
      </pc:sldChg>
      <pc:sldChg chg="modSp mod">
        <pc:chgData name="Elisabeth Tyler" userId="fc91868f-1ace-4b9c-bbeb-d150c4bb0ca5" providerId="ADAL" clId="{2503E3B9-8C7C-4670-8E81-883B006F669C}" dt="2025-08-12T20:01:05.943" v="33" actId="1076"/>
        <pc:sldMkLst>
          <pc:docMk/>
          <pc:sldMk cId="2233394522" sldId="262"/>
        </pc:sldMkLst>
      </pc:sldChg>
      <pc:sldChg chg="modSp mod">
        <pc:chgData name="Elisabeth Tyler" userId="fc91868f-1ace-4b9c-bbeb-d150c4bb0ca5" providerId="ADAL" clId="{2503E3B9-8C7C-4670-8E81-883B006F669C}" dt="2025-08-12T20:01:58.596" v="44" actId="1076"/>
        <pc:sldMkLst>
          <pc:docMk/>
          <pc:sldMk cId="309180786" sldId="263"/>
        </pc:sldMkLst>
      </pc:sldChg>
      <pc:sldChg chg="modSp mod">
        <pc:chgData name="Elisabeth Tyler" userId="fc91868f-1ace-4b9c-bbeb-d150c4bb0ca5" providerId="ADAL" clId="{2503E3B9-8C7C-4670-8E81-883B006F669C}" dt="2025-08-12T20:02:48.717" v="56" actId="1076"/>
        <pc:sldMkLst>
          <pc:docMk/>
          <pc:sldMk cId="519854404" sldId="264"/>
        </pc:sldMkLst>
      </pc:sldChg>
      <pc:sldChg chg="modSp mod">
        <pc:chgData name="Elisabeth Tyler" userId="fc91868f-1ace-4b9c-bbeb-d150c4bb0ca5" providerId="ADAL" clId="{2503E3B9-8C7C-4670-8E81-883B006F669C}" dt="2025-08-12T20:03:20.302" v="61" actId="1076"/>
        <pc:sldMkLst>
          <pc:docMk/>
          <pc:sldMk cId="3279001714" sldId="265"/>
        </pc:sldMkLst>
      </pc:sldChg>
      <pc:sldChg chg="modSp mod">
        <pc:chgData name="Elisabeth Tyler" userId="fc91868f-1ace-4b9c-bbeb-d150c4bb0ca5" providerId="ADAL" clId="{2503E3B9-8C7C-4670-8E81-883B006F669C}" dt="2025-08-12T20:03:41.856" v="65" actId="14100"/>
        <pc:sldMkLst>
          <pc:docMk/>
          <pc:sldMk cId="410439953" sldId="266"/>
        </pc:sldMkLst>
      </pc:sldChg>
      <pc:sldChg chg="modSp mod">
        <pc:chgData name="Elisabeth Tyler" userId="fc91868f-1ace-4b9c-bbeb-d150c4bb0ca5" providerId="ADAL" clId="{2503E3B9-8C7C-4670-8E81-883B006F669C}" dt="2025-08-12T20:04:38.990" v="75" actId="1076"/>
        <pc:sldMkLst>
          <pc:docMk/>
          <pc:sldMk cId="3070578234" sldId="267"/>
        </pc:sldMkLst>
      </pc:sldChg>
      <pc:sldChg chg="modSp mod">
        <pc:chgData name="Elisabeth Tyler" userId="fc91868f-1ace-4b9c-bbeb-d150c4bb0ca5" providerId="ADAL" clId="{2503E3B9-8C7C-4670-8E81-883B006F669C}" dt="2025-08-12T20:08:33.997" v="119" actId="1076"/>
        <pc:sldMkLst>
          <pc:docMk/>
          <pc:sldMk cId="2485218986" sldId="268"/>
        </pc:sldMkLst>
      </pc:sldChg>
      <pc:sldChg chg="modSp mod">
        <pc:chgData name="Elisabeth Tyler" userId="fc91868f-1ace-4b9c-bbeb-d150c4bb0ca5" providerId="ADAL" clId="{2503E3B9-8C7C-4670-8E81-883B006F669C}" dt="2025-08-12T20:08:11.194" v="114" actId="1076"/>
        <pc:sldMkLst>
          <pc:docMk/>
          <pc:sldMk cId="2776598102" sldId="269"/>
        </pc:sldMkLst>
      </pc:sldChg>
      <pc:sldChg chg="modSp mod">
        <pc:chgData name="Elisabeth Tyler" userId="fc91868f-1ace-4b9c-bbeb-d150c4bb0ca5" providerId="ADAL" clId="{2503E3B9-8C7C-4670-8E81-883B006F669C}" dt="2025-08-12T20:07:23.760" v="105" actId="1076"/>
        <pc:sldMkLst>
          <pc:docMk/>
          <pc:sldMk cId="1083365541" sldId="270"/>
        </pc:sldMkLst>
      </pc:sldChg>
      <pc:sldChg chg="modSp mod">
        <pc:chgData name="Elisabeth Tyler" userId="fc91868f-1ace-4b9c-bbeb-d150c4bb0ca5" providerId="ADAL" clId="{2503E3B9-8C7C-4670-8E81-883B006F669C}" dt="2025-08-12T20:06:30.410" v="94" actId="1076"/>
        <pc:sldMkLst>
          <pc:docMk/>
          <pc:sldMk cId="1570015170" sldId="271"/>
        </pc:sldMkLst>
      </pc:sldChg>
      <pc:sldChg chg="modSp mod">
        <pc:chgData name="Elisabeth Tyler" userId="fc91868f-1ace-4b9c-bbeb-d150c4bb0ca5" providerId="ADAL" clId="{2503E3B9-8C7C-4670-8E81-883B006F669C}" dt="2025-08-12T20:06:00.595" v="89" actId="14100"/>
        <pc:sldMkLst>
          <pc:docMk/>
          <pc:sldMk cId="404354538" sldId="272"/>
        </pc:sldMkLst>
      </pc:sldChg>
      <pc:sldChg chg="addSp modSp mod">
        <pc:chgData name="Elisabeth Tyler" userId="fc91868f-1ace-4b9c-bbeb-d150c4bb0ca5" providerId="ADAL" clId="{2503E3B9-8C7C-4670-8E81-883B006F669C}" dt="2025-08-12T20:05:31.196" v="85" actId="1076"/>
        <pc:sldMkLst>
          <pc:docMk/>
          <pc:sldMk cId="483420405" sldId="273"/>
        </pc:sldMkLst>
      </pc:sldChg>
      <pc:sldChg chg="modSp mod">
        <pc:chgData name="Elisabeth Tyler" userId="fc91868f-1ace-4b9c-bbeb-d150c4bb0ca5" providerId="ADAL" clId="{2503E3B9-8C7C-4670-8E81-883B006F669C}" dt="2025-08-12T20:12:37.092" v="168" actId="14100"/>
        <pc:sldMkLst>
          <pc:docMk/>
          <pc:sldMk cId="2938286386" sldId="274"/>
        </pc:sldMkLst>
      </pc:sldChg>
      <pc:sldChg chg="modSp mod">
        <pc:chgData name="Elisabeth Tyler" userId="fc91868f-1ace-4b9c-bbeb-d150c4bb0ca5" providerId="ADAL" clId="{2503E3B9-8C7C-4670-8E81-883B006F669C}" dt="2025-08-12T20:07:46.632" v="110" actId="1076"/>
        <pc:sldMkLst>
          <pc:docMk/>
          <pc:sldMk cId="472517319" sldId="275"/>
        </pc:sldMkLst>
      </pc:sldChg>
      <pc:sldChg chg="modSp mod">
        <pc:chgData name="Elisabeth Tyler" userId="fc91868f-1ace-4b9c-bbeb-d150c4bb0ca5" providerId="ADAL" clId="{2503E3B9-8C7C-4670-8E81-883B006F669C}" dt="2025-08-12T20:06:53.702" v="97" actId="1076"/>
        <pc:sldMkLst>
          <pc:docMk/>
          <pc:sldMk cId="2611115989" sldId="276"/>
        </pc:sldMkLst>
      </pc:sldChg>
      <pc:sldChg chg="modSp mod">
        <pc:chgData name="Elisabeth Tyler" userId="fc91868f-1ace-4b9c-bbeb-d150c4bb0ca5" providerId="ADAL" clId="{2503E3B9-8C7C-4670-8E81-883B006F669C}" dt="2025-08-12T20:11:18.434" v="153" actId="1076"/>
        <pc:sldMkLst>
          <pc:docMk/>
          <pc:sldMk cId="2207264094" sldId="277"/>
        </pc:sldMkLst>
      </pc:sldChg>
      <pc:sldChg chg="modSp mod">
        <pc:chgData name="Elisabeth Tyler" userId="fc91868f-1ace-4b9c-bbeb-d150c4bb0ca5" providerId="ADAL" clId="{2503E3B9-8C7C-4670-8E81-883B006F669C}" dt="2025-08-12T20:09:17.342" v="129" actId="1076"/>
        <pc:sldMkLst>
          <pc:docMk/>
          <pc:sldMk cId="2431467174" sldId="278"/>
        </pc:sldMkLst>
      </pc:sldChg>
      <pc:sldChg chg="modSp mod">
        <pc:chgData name="Elisabeth Tyler" userId="fc91868f-1ace-4b9c-bbeb-d150c4bb0ca5" providerId="ADAL" clId="{2503E3B9-8C7C-4670-8E81-883B006F669C}" dt="2025-08-12T20:08:57.543" v="124" actId="1076"/>
        <pc:sldMkLst>
          <pc:docMk/>
          <pc:sldMk cId="1037880962" sldId="279"/>
        </pc:sldMkLst>
      </pc:sldChg>
      <pc:sldChg chg="modSp mod">
        <pc:chgData name="Elisabeth Tyler" userId="fc91868f-1ace-4b9c-bbeb-d150c4bb0ca5" providerId="ADAL" clId="{2503E3B9-8C7C-4670-8E81-883B006F669C}" dt="2025-08-12T20:09:46.414" v="133" actId="1076"/>
        <pc:sldMkLst>
          <pc:docMk/>
          <pc:sldMk cId="839405909" sldId="280"/>
        </pc:sldMkLst>
      </pc:sldChg>
      <pc:sldChg chg="modSp mod">
        <pc:chgData name="Elisabeth Tyler" userId="fc91868f-1ace-4b9c-bbeb-d150c4bb0ca5" providerId="ADAL" clId="{2503E3B9-8C7C-4670-8E81-883B006F669C}" dt="2025-08-12T20:10:29.945" v="141" actId="1076"/>
        <pc:sldMkLst>
          <pc:docMk/>
          <pc:sldMk cId="1637685665" sldId="281"/>
        </pc:sldMkLst>
      </pc:sldChg>
      <pc:sldChg chg="modSp mod">
        <pc:chgData name="Elisabeth Tyler" userId="fc91868f-1ace-4b9c-bbeb-d150c4bb0ca5" providerId="ADAL" clId="{2503E3B9-8C7C-4670-8E81-883B006F669C}" dt="2025-08-12T20:10:06.517" v="137" actId="1076"/>
        <pc:sldMkLst>
          <pc:docMk/>
          <pc:sldMk cId="224519321" sldId="282"/>
        </pc:sldMkLst>
      </pc:sldChg>
      <pc:sldChg chg="modSp mod">
        <pc:chgData name="Elisabeth Tyler" userId="fc91868f-1ace-4b9c-bbeb-d150c4bb0ca5" providerId="ADAL" clId="{2503E3B9-8C7C-4670-8E81-883B006F669C}" dt="2025-08-12T20:12:03.179" v="161" actId="1076"/>
        <pc:sldMkLst>
          <pc:docMk/>
          <pc:sldMk cId="588427876" sldId="283"/>
        </pc:sldMkLst>
      </pc:sldChg>
      <pc:sldChg chg="delSp modSp mod">
        <pc:chgData name="Elisabeth Tyler" userId="fc91868f-1ace-4b9c-bbeb-d150c4bb0ca5" providerId="ADAL" clId="{2503E3B9-8C7C-4670-8E81-883B006F669C}" dt="2025-08-12T20:10:50.328" v="147" actId="1076"/>
        <pc:sldMkLst>
          <pc:docMk/>
          <pc:sldMk cId="3764037953" sldId="284"/>
        </pc:sldMkLst>
      </pc:sldChg>
    </pc:docChg>
  </pc:docChgLst>
  <pc:docChgLst>
    <pc:chgData name="Erica Wang" userId="7ae90e5f-ef07-4b36-87bc-7ce736b8208f" providerId="ADAL" clId="{C3D34B28-2CD3-4D35-801F-6B20132BFAD0}"/>
    <pc:docChg chg="custSel modSld">
      <pc:chgData name="Erica Wang" userId="7ae90e5f-ef07-4b36-87bc-7ce736b8208f" providerId="ADAL" clId="{C3D34B28-2CD3-4D35-801F-6B20132BFAD0}" dt="2025-06-02T20:40:51.560" v="0" actId="478"/>
      <pc:docMkLst>
        <pc:docMk/>
      </pc:docMkLst>
      <pc:sldChg chg="delSp mod">
        <pc:chgData name="Erica Wang" userId="7ae90e5f-ef07-4b36-87bc-7ce736b8208f" providerId="ADAL" clId="{C3D34B28-2CD3-4D35-801F-6B20132BFAD0}" dt="2025-06-02T20:40:51.560" v="0" actId="478"/>
        <pc:sldMkLst>
          <pc:docMk/>
          <pc:sldMk cId="2932976307" sldId="256"/>
        </pc:sldMkLst>
      </pc:sldChg>
    </pc:docChg>
  </pc:docChgLst>
  <pc:docChgLst>
    <pc:chgData name="Erica Wang" userId="7ae90e5f-ef07-4b36-87bc-7ce736b8208f" providerId="ADAL" clId="{B37023F0-C9A5-4597-87AC-D54972E3631E}"/>
    <pc:docChg chg="undo custSel addSld delSld modSld">
      <pc:chgData name="Erica Wang" userId="7ae90e5f-ef07-4b36-87bc-7ce736b8208f" providerId="ADAL" clId="{B37023F0-C9A5-4597-87AC-D54972E3631E}" dt="2024-06-14T16:06:36.132" v="6202" actId="20577"/>
      <pc:docMkLst>
        <pc:docMk/>
      </pc:docMkLst>
      <pc:sldChg chg="addSp delSp modSp mod">
        <pc:chgData name="Erica Wang" userId="7ae90e5f-ef07-4b36-87bc-7ce736b8208f" providerId="ADAL" clId="{B37023F0-C9A5-4597-87AC-D54972E3631E}" dt="2024-06-14T14:22:07.423" v="843" actId="2711"/>
        <pc:sldMkLst>
          <pc:docMk/>
          <pc:sldMk cId="2932976307" sldId="256"/>
        </pc:sldMkLst>
      </pc:sldChg>
      <pc:sldChg chg="modSp mod">
        <pc:chgData name="Erica Wang" userId="7ae90e5f-ef07-4b36-87bc-7ce736b8208f" providerId="ADAL" clId="{B37023F0-C9A5-4597-87AC-D54972E3631E}" dt="2024-06-14T08:46:40.260" v="172" actId="2711"/>
        <pc:sldMkLst>
          <pc:docMk/>
          <pc:sldMk cId="2676837116" sldId="257"/>
        </pc:sldMkLst>
      </pc:sldChg>
      <pc:sldChg chg="delSp modSp mod">
        <pc:chgData name="Erica Wang" userId="7ae90e5f-ef07-4b36-87bc-7ce736b8208f" providerId="ADAL" clId="{B37023F0-C9A5-4597-87AC-D54972E3631E}" dt="2024-06-14T08:24:58.743" v="3"/>
        <pc:sldMkLst>
          <pc:docMk/>
          <pc:sldMk cId="534715570" sldId="258"/>
        </pc:sldMkLst>
      </pc:sldChg>
      <pc:sldChg chg="addSp modSp mod addCm">
        <pc:chgData name="Erica Wang" userId="7ae90e5f-ef07-4b36-87bc-7ce736b8208f" providerId="ADAL" clId="{B37023F0-C9A5-4597-87AC-D54972E3631E}" dt="2024-06-14T15:01:57.896" v="2436" actId="20577"/>
        <pc:sldMkLst>
          <pc:docMk/>
          <pc:sldMk cId="2191354634" sldId="25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Erica Wang" userId="7ae90e5f-ef07-4b36-87bc-7ce736b8208f" providerId="ADAL" clId="{B37023F0-C9A5-4597-87AC-D54972E3631E}" dt="2024-06-14T14:24:38.487" v="989"/>
              <pc2:cmMkLst xmlns:pc2="http://schemas.microsoft.com/office/powerpoint/2019/9/main/command">
                <pc:docMk/>
                <pc:sldMk cId="2191354634" sldId="259"/>
                <pc2:cmMk id="{16C946C0-F469-4635-AD60-E0BE83B2B825}"/>
              </pc2:cmMkLst>
            </pc226:cmChg>
          </p:ext>
        </pc:extLst>
      </pc:sldChg>
      <pc:sldChg chg="addSp modSp mod">
        <pc:chgData name="Erica Wang" userId="7ae90e5f-ef07-4b36-87bc-7ce736b8208f" providerId="ADAL" clId="{B37023F0-C9A5-4597-87AC-D54972E3631E}" dt="2024-06-14T16:03:14.644" v="6055" actId="6549"/>
        <pc:sldMkLst>
          <pc:docMk/>
          <pc:sldMk cId="3500845637" sldId="260"/>
        </pc:sldMkLst>
      </pc:sldChg>
      <pc:sldChg chg="addSp modSp mod">
        <pc:chgData name="Erica Wang" userId="7ae90e5f-ef07-4b36-87bc-7ce736b8208f" providerId="ADAL" clId="{B37023F0-C9A5-4597-87AC-D54972E3631E}" dt="2024-06-14T14:33:51.803" v="1457" actId="20577"/>
        <pc:sldMkLst>
          <pc:docMk/>
          <pc:sldMk cId="3284730486" sldId="261"/>
        </pc:sldMkLst>
      </pc:sldChg>
      <pc:sldChg chg="addSp modSp mod">
        <pc:chgData name="Erica Wang" userId="7ae90e5f-ef07-4b36-87bc-7ce736b8208f" providerId="ADAL" clId="{B37023F0-C9A5-4597-87AC-D54972E3631E}" dt="2024-06-14T15:01:46.254" v="2410" actId="20577"/>
        <pc:sldMkLst>
          <pc:docMk/>
          <pc:sldMk cId="2233394522" sldId="262"/>
        </pc:sldMkLst>
      </pc:sldChg>
      <pc:sldChg chg="addSp modSp mod">
        <pc:chgData name="Erica Wang" userId="7ae90e5f-ef07-4b36-87bc-7ce736b8208f" providerId="ADAL" clId="{B37023F0-C9A5-4597-87AC-D54972E3631E}" dt="2024-06-14T15:01:36.822" v="2402" actId="20577"/>
        <pc:sldMkLst>
          <pc:docMk/>
          <pc:sldMk cId="309180786" sldId="263"/>
        </pc:sldMkLst>
      </pc:sldChg>
      <pc:sldChg chg="addSp modSp mod">
        <pc:chgData name="Erica Wang" userId="7ae90e5f-ef07-4b36-87bc-7ce736b8208f" providerId="ADAL" clId="{B37023F0-C9A5-4597-87AC-D54972E3631E}" dt="2024-06-14T15:01:29.281" v="2390" actId="20577"/>
        <pc:sldMkLst>
          <pc:docMk/>
          <pc:sldMk cId="519854404" sldId="264"/>
        </pc:sldMkLst>
      </pc:sldChg>
      <pc:sldChg chg="addSp modSp mod">
        <pc:chgData name="Erica Wang" userId="7ae90e5f-ef07-4b36-87bc-7ce736b8208f" providerId="ADAL" clId="{B37023F0-C9A5-4597-87AC-D54972E3631E}" dt="2024-06-14T15:01:13.580" v="2370" actId="20577"/>
        <pc:sldMkLst>
          <pc:docMk/>
          <pc:sldMk cId="3279001714" sldId="265"/>
        </pc:sldMkLst>
      </pc:sldChg>
      <pc:sldChg chg="addSp modSp mod">
        <pc:chgData name="Erica Wang" userId="7ae90e5f-ef07-4b36-87bc-7ce736b8208f" providerId="ADAL" clId="{B37023F0-C9A5-4597-87AC-D54972E3631E}" dt="2024-06-14T16:03:37.855" v="6066" actId="20577"/>
        <pc:sldMkLst>
          <pc:docMk/>
          <pc:sldMk cId="410439953" sldId="266"/>
        </pc:sldMkLst>
      </pc:sldChg>
      <pc:sldChg chg="addSp modSp mod">
        <pc:chgData name="Erica Wang" userId="7ae90e5f-ef07-4b36-87bc-7ce736b8208f" providerId="ADAL" clId="{B37023F0-C9A5-4597-87AC-D54972E3631E}" dt="2024-06-14T15:06:38.036" v="2708" actId="20577"/>
        <pc:sldMkLst>
          <pc:docMk/>
          <pc:sldMk cId="3070578234" sldId="267"/>
        </pc:sldMkLst>
      </pc:sldChg>
      <pc:sldChg chg="addSp modSp add mod addCm">
        <pc:chgData name="Erica Wang" userId="7ae90e5f-ef07-4b36-87bc-7ce736b8208f" providerId="ADAL" clId="{B37023F0-C9A5-4597-87AC-D54972E3631E}" dt="2024-06-14T15:26:20.002" v="4441"/>
        <pc:sldMkLst>
          <pc:docMk/>
          <pc:sldMk cId="2485218986" sldId="26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Erica Wang" userId="7ae90e5f-ef07-4b36-87bc-7ce736b8208f" providerId="ADAL" clId="{B37023F0-C9A5-4597-87AC-D54972E3631E}" dt="2024-06-14T15:26:20.002" v="4441"/>
              <pc2:cmMkLst xmlns:pc2="http://schemas.microsoft.com/office/powerpoint/2019/9/main/command">
                <pc:docMk/>
                <pc:sldMk cId="2485218986" sldId="268"/>
                <pc2:cmMk id="{976DF9DF-8BAB-4EEA-B7BE-010F2F35E900}"/>
              </pc2:cmMkLst>
            </pc226:cmChg>
          </p:ext>
        </pc:extLst>
      </pc:sldChg>
      <pc:sldChg chg="addSp delSp modSp add mod">
        <pc:chgData name="Erica Wang" userId="7ae90e5f-ef07-4b36-87bc-7ce736b8208f" providerId="ADAL" clId="{B37023F0-C9A5-4597-87AC-D54972E3631E}" dt="2024-06-14T16:04:55.877" v="6078" actId="27636"/>
        <pc:sldMkLst>
          <pc:docMk/>
          <pc:sldMk cId="2776598102" sldId="269"/>
        </pc:sldMkLst>
      </pc:sldChg>
      <pc:sldChg chg="addSp modSp add mod">
        <pc:chgData name="Erica Wang" userId="7ae90e5f-ef07-4b36-87bc-7ce736b8208f" providerId="ADAL" clId="{B37023F0-C9A5-4597-87AC-D54972E3631E}" dt="2024-06-14T15:17:25.259" v="3710" actId="20577"/>
        <pc:sldMkLst>
          <pc:docMk/>
          <pc:sldMk cId="1083365541" sldId="270"/>
        </pc:sldMkLst>
      </pc:sldChg>
      <pc:sldChg chg="add del">
        <pc:chgData name="Erica Wang" userId="7ae90e5f-ef07-4b36-87bc-7ce736b8208f" providerId="ADAL" clId="{B37023F0-C9A5-4597-87AC-D54972E3631E}" dt="2024-06-14T09:13:06.486" v="226" actId="2890"/>
        <pc:sldMkLst>
          <pc:docMk/>
          <pc:sldMk cId="1718794305" sldId="270"/>
        </pc:sldMkLst>
      </pc:sldChg>
      <pc:sldChg chg="addSp modSp add mod">
        <pc:chgData name="Erica Wang" userId="7ae90e5f-ef07-4b36-87bc-7ce736b8208f" providerId="ADAL" clId="{B37023F0-C9A5-4597-87AC-D54972E3631E}" dt="2024-06-14T15:12:33.009" v="3264" actId="20577"/>
        <pc:sldMkLst>
          <pc:docMk/>
          <pc:sldMk cId="1570015170" sldId="271"/>
        </pc:sldMkLst>
      </pc:sldChg>
      <pc:sldChg chg="addSp delSp modSp add mod">
        <pc:chgData name="Erica Wang" userId="7ae90e5f-ef07-4b36-87bc-7ce736b8208f" providerId="ADAL" clId="{B37023F0-C9A5-4597-87AC-D54972E3631E}" dt="2024-06-14T15:10:34.935" v="3108" actId="20577"/>
        <pc:sldMkLst>
          <pc:docMk/>
          <pc:sldMk cId="404354538" sldId="272"/>
        </pc:sldMkLst>
      </pc:sldChg>
      <pc:sldChg chg="addSp delSp modSp add mod">
        <pc:chgData name="Erica Wang" userId="7ae90e5f-ef07-4b36-87bc-7ce736b8208f" providerId="ADAL" clId="{B37023F0-C9A5-4597-87AC-D54972E3631E}" dt="2024-06-14T16:06:36.132" v="6202" actId="20577"/>
        <pc:sldMkLst>
          <pc:docMk/>
          <pc:sldMk cId="483420405" sldId="273"/>
        </pc:sldMkLst>
      </pc:sldChg>
      <pc:sldChg chg="addSp delSp modSp add mod">
        <pc:chgData name="Erica Wang" userId="7ae90e5f-ef07-4b36-87bc-7ce736b8208f" providerId="ADAL" clId="{B37023F0-C9A5-4597-87AC-D54972E3631E}" dt="2024-06-14T15:59:18.070" v="6041" actId="207"/>
        <pc:sldMkLst>
          <pc:docMk/>
          <pc:sldMk cId="3757783922" sldId="274"/>
        </pc:sldMkLst>
      </pc:sldChg>
      <pc:sldChg chg="addSp delSp modSp add mod setBg delDesignElem chgLayout">
        <pc:chgData name="Erica Wang" userId="7ae90e5f-ef07-4b36-87bc-7ce736b8208f" providerId="ADAL" clId="{B37023F0-C9A5-4597-87AC-D54972E3631E}" dt="2024-06-14T16:04:47.779" v="6076" actId="20577"/>
        <pc:sldMkLst>
          <pc:docMk/>
          <pc:sldMk cId="472517319" sldId="275"/>
        </pc:sldMkLst>
      </pc:sldChg>
      <pc:sldChg chg="addSp delSp modSp add mod">
        <pc:chgData name="Erica Wang" userId="7ae90e5f-ef07-4b36-87bc-7ce736b8208f" providerId="ADAL" clId="{B37023F0-C9A5-4597-87AC-D54972E3631E}" dt="2024-06-14T15:14:05.699" v="3422" actId="20577"/>
        <pc:sldMkLst>
          <pc:docMk/>
          <pc:sldMk cId="2611115989" sldId="276"/>
        </pc:sldMkLst>
      </pc:sldChg>
      <pc:sldChg chg="addSp delSp modSp add mod">
        <pc:chgData name="Erica Wang" userId="7ae90e5f-ef07-4b36-87bc-7ce736b8208f" providerId="ADAL" clId="{B37023F0-C9A5-4597-87AC-D54972E3631E}" dt="2024-06-14T16:01:13.439" v="6053" actId="403"/>
        <pc:sldMkLst>
          <pc:docMk/>
          <pc:sldMk cId="521034452" sldId="277"/>
        </pc:sldMkLst>
      </pc:sldChg>
      <pc:sldChg chg="addSp delSp modSp add mod">
        <pc:chgData name="Erica Wang" userId="7ae90e5f-ef07-4b36-87bc-7ce736b8208f" providerId="ADAL" clId="{B37023F0-C9A5-4597-87AC-D54972E3631E}" dt="2024-06-14T15:31:23.472" v="4845" actId="20577"/>
        <pc:sldMkLst>
          <pc:docMk/>
          <pc:sldMk cId="2431467174" sldId="278"/>
        </pc:sldMkLst>
      </pc:sldChg>
      <pc:sldChg chg="addSp modSp add mod">
        <pc:chgData name="Erica Wang" userId="7ae90e5f-ef07-4b36-87bc-7ce736b8208f" providerId="ADAL" clId="{B37023F0-C9A5-4597-87AC-D54972E3631E}" dt="2024-06-14T16:05:11.676" v="6093" actId="20577"/>
        <pc:sldMkLst>
          <pc:docMk/>
          <pc:sldMk cId="1037880962" sldId="279"/>
        </pc:sldMkLst>
      </pc:sldChg>
      <pc:sldChg chg="addSp modSp add mod">
        <pc:chgData name="Erica Wang" userId="7ae90e5f-ef07-4b36-87bc-7ce736b8208f" providerId="ADAL" clId="{B37023F0-C9A5-4597-87AC-D54972E3631E}" dt="2024-06-14T15:33:56.499" v="5111" actId="20577"/>
        <pc:sldMkLst>
          <pc:docMk/>
          <pc:sldMk cId="839405909" sldId="280"/>
        </pc:sldMkLst>
      </pc:sldChg>
      <pc:sldChg chg="addSp modSp add mod">
        <pc:chgData name="Erica Wang" userId="7ae90e5f-ef07-4b36-87bc-7ce736b8208f" providerId="ADAL" clId="{B37023F0-C9A5-4597-87AC-D54972E3631E}" dt="2024-06-14T15:41:45.632" v="5571" actId="20577"/>
        <pc:sldMkLst>
          <pc:docMk/>
          <pc:sldMk cId="1637685665" sldId="281"/>
        </pc:sldMkLst>
      </pc:sldChg>
      <pc:sldChg chg="addSp modSp add mod">
        <pc:chgData name="Erica Wang" userId="7ae90e5f-ef07-4b36-87bc-7ce736b8208f" providerId="ADAL" clId="{B37023F0-C9A5-4597-87AC-D54972E3631E}" dt="2024-06-14T15:37:52.957" v="5304" actId="20577"/>
        <pc:sldMkLst>
          <pc:docMk/>
          <pc:sldMk cId="224519321" sldId="282"/>
        </pc:sldMkLst>
      </pc:sldChg>
      <pc:sldChg chg="addSp modSp add mod">
        <pc:chgData name="Erica Wang" userId="7ae90e5f-ef07-4b36-87bc-7ce736b8208f" providerId="ADAL" clId="{B37023F0-C9A5-4597-87AC-D54972E3631E}" dt="2024-06-14T15:55:44.092" v="5891" actId="1076"/>
        <pc:sldMkLst>
          <pc:docMk/>
          <pc:sldMk cId="2701630181" sldId="283"/>
        </pc:sldMkLst>
      </pc:sldChg>
    </pc:docChg>
  </pc:docChgLst>
  <pc:docChgLst>
    <pc:chgData name="Erica Wang" userId="7ae90e5f-ef07-4b36-87bc-7ce736b8208f" providerId="ADAL" clId="{406C4799-6030-4FE6-AFEB-442E2E94C648}"/>
    <pc:docChg chg="custSel modSld">
      <pc:chgData name="Erica Wang" userId="7ae90e5f-ef07-4b36-87bc-7ce736b8208f" providerId="ADAL" clId="{406C4799-6030-4FE6-AFEB-442E2E94C648}" dt="2024-06-24T10:36:50.692" v="101" actId="313"/>
      <pc:docMkLst>
        <pc:docMk/>
      </pc:docMkLst>
      <pc:sldChg chg="addSp modSp mod">
        <pc:chgData name="Erica Wang" userId="7ae90e5f-ef07-4b36-87bc-7ce736b8208f" providerId="ADAL" clId="{406C4799-6030-4FE6-AFEB-442E2E94C648}" dt="2024-06-24T10:17:05.773" v="37" actId="1076"/>
        <pc:sldMkLst>
          <pc:docMk/>
          <pc:sldMk cId="2191354634" sldId="259"/>
        </pc:sldMkLst>
      </pc:sldChg>
      <pc:sldChg chg="addSp modSp mod">
        <pc:chgData name="Erica Wang" userId="7ae90e5f-ef07-4b36-87bc-7ce736b8208f" providerId="ADAL" clId="{406C4799-6030-4FE6-AFEB-442E2E94C648}" dt="2024-06-24T10:27:58.030" v="100" actId="1076"/>
        <pc:sldMkLst>
          <pc:docMk/>
          <pc:sldMk cId="2776598102" sldId="269"/>
        </pc:sldMkLst>
      </pc:sldChg>
      <pc:sldChg chg="modSp mod">
        <pc:chgData name="Erica Wang" userId="7ae90e5f-ef07-4b36-87bc-7ce736b8208f" providerId="ADAL" clId="{406C4799-6030-4FE6-AFEB-442E2E94C648}" dt="2024-06-24T10:36:50.692" v="101" actId="313"/>
        <pc:sldMkLst>
          <pc:docMk/>
          <pc:sldMk cId="839405909" sldId="280"/>
        </pc:sldMkLst>
      </pc:sldChg>
    </pc:docChg>
  </pc:docChgLst>
  <pc:docChgLst>
    <pc:chgData name="Katelyn Woolheater" userId="6fb597a7-f115-4610-b283-fcc168807233" providerId="ADAL" clId="{61167FC4-61EC-480E-AD19-146D689472EB}"/>
    <pc:docChg chg="addSld modSld">
      <pc:chgData name="Katelyn Woolheater" userId="6fb597a7-f115-4610-b283-fcc168807233" providerId="ADAL" clId="{61167FC4-61EC-480E-AD19-146D689472EB}" dt="2025-01-28T18:28:30.456" v="15" actId="21"/>
      <pc:docMkLst>
        <pc:docMk/>
      </pc:docMkLst>
      <pc:sldChg chg="addSp delSp modSp new mod">
        <pc:chgData name="Katelyn Woolheater" userId="6fb597a7-f115-4610-b283-fcc168807233" providerId="ADAL" clId="{61167FC4-61EC-480E-AD19-146D689472EB}" dt="2025-01-28T18:28:30.456" v="15" actId="21"/>
        <pc:sldMkLst>
          <pc:docMk/>
          <pc:sldMk cId="3072808957" sldId="28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980C5-562C-F8A5-D74B-64D200B0B4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B51F1-DDA3-C5DD-8E38-D658B5386E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7F017-390C-2B2E-3056-9C137A275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BAB51-9746-FD43-9978-B9E6171D575A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CB525D-A3B2-1AF2-442D-EEC5B31D7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7FD2B-FA76-CB2B-F3E6-69ED3A2A4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2054-4227-BD4F-95CF-C1409C6E3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896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F5052-0EF6-1649-6BC6-99561D4DE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9522F4-3B3B-914B-E938-EB6F1739AB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2FD3B-0266-558C-B930-E81E04105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BAB51-9746-FD43-9978-B9E6171D575A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06C64-8330-F112-FF6A-A3F2500D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A8023-CD06-DB3E-F770-88421BACB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2054-4227-BD4F-95CF-C1409C6E3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23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B7B1DD-61A1-905E-5225-3EF139BED6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05E432-9058-9D7F-FE83-EE1AE9090E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B1C6D-8C36-3B48-B543-E3EC7289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BAB51-9746-FD43-9978-B9E6171D575A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E605F-33DC-BA43-AE4F-049E6AC2B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C4AF4-F913-5328-607F-045FF5C67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2054-4227-BD4F-95CF-C1409C6E3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051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61270-E1FF-EC89-A05C-6A490BD5A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EE09C-8EA8-0C5F-4CD2-DBB94F6C6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A6887-6019-0B49-5587-0098254B5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BAB51-9746-FD43-9978-B9E6171D575A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721D6-6B29-D23D-B1F9-80C143771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8A20A-9069-4CA3-B662-3CEB5FA44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2054-4227-BD4F-95CF-C1409C6E3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F7EF2-9EE3-BBF5-F9DF-0085AA3F4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C0D433-029F-50CC-8330-0D81A0350B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51FA2-81E4-749D-7443-5D7DE9C60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BAB51-9746-FD43-9978-B9E6171D575A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1055A-B2F3-51CC-F3A4-23EA663A4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B0D1E-D97E-0CAE-CC57-20193C3B0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2054-4227-BD4F-95CF-C1409C6E3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71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6CC8E-AECD-9463-DF54-69BFACDEC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394CB-AA5B-C2A1-3781-21379A4262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CF98DE-A8AC-0C90-B6E1-D7DCA4EFF2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4C7EFC-4166-EF00-40CB-760443F28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BAB51-9746-FD43-9978-B9E6171D575A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F62CD6-AC2B-FB4D-C50C-C70B80035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79A544-7A41-39B7-2E27-CF5F2A359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2054-4227-BD4F-95CF-C1409C6E3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29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7F9C5-78FD-8ECB-6348-D368F753A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17CE3-F074-60E4-C296-338197C687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74A943-B5E7-546F-5E54-0EDA92CAB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06CFA4-3EDD-D2DB-8252-66102489A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2EC4A6-2220-6CC0-619C-0BB594C513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9C6F04-DEC9-8EE2-C919-0DF2A947F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BAB51-9746-FD43-9978-B9E6171D575A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C83EED-8DFF-2EB0-46D9-7D7059320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5361F3-C80A-0FBF-5216-A73079EB5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2054-4227-BD4F-95CF-C1409C6E3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66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BEBE8-A10E-E930-661F-669C33E0E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3DC9AC-5D8E-1221-64A4-8EA8054F1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BAB51-9746-FD43-9978-B9E6171D575A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04609A-85C3-8DC5-B768-900779F27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944109-FC4D-2208-6DC2-681824371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2054-4227-BD4F-95CF-C1409C6E3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322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8AFBAB-D1EA-6A23-76EE-9D427CD77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BAB51-9746-FD43-9978-B9E6171D575A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6CA9DD-80A0-742B-1DA1-DC27CDFC1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4514F-E29A-6C10-FB3C-76A35EE83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2054-4227-BD4F-95CF-C1409C6E3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70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1CAF8-F30C-0E7E-A248-FA8D6E3D0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460F6-6443-1A8F-A02B-F392614C6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BF37CB-ECD3-71C8-C8B9-6D3796512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FBAD7D-7F94-8E6B-22F2-D0CA2246A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BAB51-9746-FD43-9978-B9E6171D575A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41E0DC-C9D6-BEF2-EB3B-126777592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3FB4F6-F30F-4FD6-8040-44D96CAFB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2054-4227-BD4F-95CF-C1409C6E3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45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8B422-A0CC-6263-E230-DE9EC284E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EEB11D-F7CE-078F-1E18-C65D03A4C0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2AF74C-8468-ADC9-2507-B56C0E1ADB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38D2A6-5700-9BC1-C94D-F72AA2BED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BAB51-9746-FD43-9978-B9E6171D575A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50E60C-7254-8416-13D2-60CCE09FF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DB8AF-696E-891D-F386-202BDF5C6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2054-4227-BD4F-95CF-C1409C6E3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069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FB9A9E-4930-8C2E-9931-E600890F9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5BC6E2-31C5-F329-52E0-E7667D1FC9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26E52-B7C3-16F5-CEF3-56E75FAD7C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9BAB51-9746-FD43-9978-B9E6171D575A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6FD9A-6453-822A-C498-D405F74F22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C3D74-C4E1-C203-8981-FBD969956E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F92054-4227-BD4F-95CF-C1409C6E3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63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6C91A-5B4B-78D6-9B7C-784EDE8114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29192"/>
            <a:ext cx="9144000" cy="676722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chemeClr val="accent2"/>
                </a:solidFill>
                <a:latin typeface="Poppins Bold" panose="00000800000000000000" pitchFamily="2" charset="0"/>
                <a:ea typeface="Roboto Light" panose="02000000000000000000" pitchFamily="2" charset="0"/>
                <a:cs typeface="Poppins Bold" panose="00000800000000000000" pitchFamily="2" charset="0"/>
              </a:rPr>
              <a:t>Products for training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59F96D-99BA-B44E-7597-BA5411A169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98332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Library, with information for trainers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44D785-F9A2-DA99-EFAB-8E169B3D4E4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7834" y="855861"/>
            <a:ext cx="4936331" cy="156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76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F7087-0B42-3EF0-1883-79DB51344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0919" y="952500"/>
            <a:ext cx="4943669" cy="4953000"/>
          </a:xfrm>
        </p:spPr>
        <p:txBody>
          <a:bodyPr>
            <a:noAutofit/>
          </a:bodyPr>
          <a:lstStyle/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Dosage form: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Suspension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Brand: </a:t>
            </a:r>
            <a:r>
              <a:rPr lang="en-US" sz="200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Clartem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Suspension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Manufacturer: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Jiangsu </a:t>
            </a:r>
            <a:r>
              <a:rPr lang="en-US" sz="200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Ruinian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200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Qianjin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Pharmaceutical Co, LTD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Country of manufacture: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China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1: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Artemether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180 mg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2: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Lumefantrine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1080 mg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3: 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Salts: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Pack type: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bottle</a:t>
            </a: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Size: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60 ml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FDC: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endParaRPr lang="en-US" sz="20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53A1034-7D66-620C-4D9B-C3D382DE1D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0800000">
            <a:off x="3684105" y="0"/>
            <a:ext cx="3246782" cy="6926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>
            <a:extLst>
              <a:ext uri="{FF2B5EF4-FFF2-40B4-BE49-F238E27FC236}">
                <a16:creationId xmlns:a16="http://schemas.microsoft.com/office/drawing/2014/main" id="{80A34AD5-19FE-F40D-92E8-0B9C60A0E1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0800000">
            <a:off x="137412" y="-1"/>
            <a:ext cx="3246783" cy="6930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439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F7087-0B42-3EF0-1883-79DB51344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" y="1658857"/>
            <a:ext cx="6519190" cy="3131724"/>
          </a:xfrm>
        </p:spPr>
        <p:txBody>
          <a:bodyPr>
            <a:noAutofit/>
          </a:bodyPr>
          <a:lstStyle/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Dosage form: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Tablet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Brand: </a:t>
            </a:r>
            <a:r>
              <a:rPr lang="en-US" sz="200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Amatem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200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Softgel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20/120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Manufacturer: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Elbe Pharma Nigeria Limited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Country of manufacture: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India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1: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Artemether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20 mg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2: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Lumefantrine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120 mg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3: 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Salts: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Pack type: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individual packet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Size: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24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FDC: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yes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endParaRPr lang="en-US" sz="20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3068124-63CF-C6B5-50B3-8F436912E3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664"/>
          <a:stretch/>
        </p:blipFill>
        <p:spPr bwMode="auto">
          <a:xfrm rot="5400000">
            <a:off x="7329970" y="1960097"/>
            <a:ext cx="4262467" cy="5408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>
            <a:extLst>
              <a:ext uri="{FF2B5EF4-FFF2-40B4-BE49-F238E27FC236}">
                <a16:creationId xmlns:a16="http://schemas.microsoft.com/office/drawing/2014/main" id="{BD13FBDC-C2B1-27F1-BCFF-61498C5415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9017255" y="-2114408"/>
            <a:ext cx="887895" cy="54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13B22149-47E7-FCF8-4C68-147E6F48CE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4209599" y="-213724"/>
            <a:ext cx="2086589" cy="2805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0578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F7087-0B42-3EF0-1883-79DB51344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9859" y="536912"/>
            <a:ext cx="4873558" cy="5528989"/>
          </a:xfrm>
        </p:spPr>
        <p:txBody>
          <a:bodyPr>
            <a:noAutofit/>
          </a:bodyPr>
          <a:lstStyle/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Dosage form: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Tablets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Brand: </a:t>
            </a:r>
            <a:r>
              <a:rPr lang="en-US" sz="200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Lokmal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QS-Combi 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Manufacturer: </a:t>
            </a:r>
            <a:r>
              <a:rPr lang="en-US" sz="200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Mzor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Pharmaceutical Industries LTD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Country of manufacture: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Nigeria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1: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Artemether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80 mg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2: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Lumefantrine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480 mg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3: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Salts: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Pack type: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Individual packet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Size: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6 (don’t count paracetamol)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FDC: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yes </a:t>
            </a: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Other comments: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AL co-packaged with paracetamol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CEBC97C-DE74-E2CE-255C-B16271E0D0DB}"/>
              </a:ext>
            </a:extLst>
          </p:cNvPr>
          <p:cNvGrpSpPr/>
          <p:nvPr/>
        </p:nvGrpSpPr>
        <p:grpSpPr>
          <a:xfrm>
            <a:off x="129702" y="211223"/>
            <a:ext cx="7050157" cy="6202089"/>
            <a:chOff x="0" y="0"/>
            <a:chExt cx="7050157" cy="6202089"/>
          </a:xfrm>
        </p:grpSpPr>
        <p:pic>
          <p:nvPicPr>
            <p:cNvPr id="11266" name="Picture 2">
              <a:extLst>
                <a:ext uri="{FF2B5EF4-FFF2-40B4-BE49-F238E27FC236}">
                  <a16:creationId xmlns:a16="http://schemas.microsoft.com/office/drawing/2014/main" id="{F407E447-55D4-F5EC-8CE0-1322E0C7CB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5400000">
              <a:off x="2795973" y="1947905"/>
              <a:ext cx="1458211" cy="7050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69" name="Picture 5">
              <a:extLst>
                <a:ext uri="{FF2B5EF4-FFF2-40B4-BE49-F238E27FC236}">
                  <a16:creationId xmlns:a16="http://schemas.microsoft.com/office/drawing/2014/main" id="{365F1748-59FE-19F0-94DA-E9CB84AADA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5400000">
              <a:off x="1208042" y="-1154798"/>
              <a:ext cx="4687317" cy="6996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83420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F7087-0B42-3EF0-1883-79DB51344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5600" y="176281"/>
            <a:ext cx="6636426" cy="4177894"/>
          </a:xfrm>
        </p:spPr>
        <p:txBody>
          <a:bodyPr>
            <a:noAutofit/>
          </a:bodyPr>
          <a:lstStyle/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Dosage form: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Tablets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Brand: </a:t>
            </a:r>
            <a:r>
              <a:rPr lang="en-US" sz="200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Hqcheal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200 </a:t>
            </a:r>
            <a:r>
              <a:rPr lang="en-US" sz="2000" b="1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Hydroxycloroquine</a:t>
            </a: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Tablets IP</a:t>
            </a: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Manufacturer: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Healing Pharma India Pvt Ltd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Country of manufacture: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India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1: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Hydroxychloroquine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200 mg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2: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3: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Salts: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Sulfate</a:t>
            </a: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Pack type: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Individual packet 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Size: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100 tablets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FDC: yes </a:t>
            </a:r>
            <a:endParaRPr lang="en-US" sz="20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230139E2-57BA-4328-F8A4-2600BBC3A1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1483250" y="1945750"/>
            <a:ext cx="2256983" cy="5223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2799D966-C41D-7181-4A77-F9AA3C35B8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8355390" y="3335437"/>
            <a:ext cx="1959410" cy="4733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A box of tablets on a black surface&#10;&#10;Description automatically generated">
            <a:extLst>
              <a:ext uri="{FF2B5EF4-FFF2-40B4-BE49-F238E27FC236}">
                <a16:creationId xmlns:a16="http://schemas.microsoft.com/office/drawing/2014/main" id="{62018177-1D6B-6DFD-9AC6-23B0FA955C4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029022" y="-990515"/>
            <a:ext cx="3165441" cy="522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4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F7087-0B42-3EF0-1883-79DB51344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3651" y="952500"/>
            <a:ext cx="6000357" cy="4953000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10000"/>
              </a:lnSpc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4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Dosage form: </a:t>
            </a:r>
            <a:r>
              <a:rPr lang="en-US" sz="24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Liquid injectable</a:t>
            </a:r>
            <a:endParaRPr lang="en-US" sz="24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lnSpc>
                <a:spcPct val="110000"/>
              </a:lnSpc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4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Brand: </a:t>
            </a:r>
            <a:r>
              <a:rPr lang="en-US" sz="24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 MAL 150/2</a:t>
            </a:r>
            <a:endParaRPr lang="en-US" sz="24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lnSpc>
                <a:spcPct val="110000"/>
              </a:lnSpc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4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Manufacturer: </a:t>
            </a:r>
            <a:r>
              <a:rPr lang="en-US" sz="24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Themis Medicare Limited</a:t>
            </a:r>
            <a:endParaRPr lang="en-US" sz="24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lnSpc>
                <a:spcPct val="110000"/>
              </a:lnSpc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4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Country of manufacture: </a:t>
            </a:r>
            <a:r>
              <a:rPr lang="en-US" sz="24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India</a:t>
            </a:r>
            <a:endParaRPr lang="en-US" sz="24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lnSpc>
                <a:spcPct val="110000"/>
              </a:lnSpc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4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1: </a:t>
            </a:r>
            <a:r>
              <a:rPr lang="en-US" sz="240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Arteether</a:t>
            </a:r>
            <a:r>
              <a:rPr lang="en-US" sz="24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endParaRPr lang="en-US" sz="24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lnSpc>
                <a:spcPct val="110000"/>
              </a:lnSpc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4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 </a:t>
            </a:r>
            <a:r>
              <a:rPr lang="en-US" sz="24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150 mg/2 ml</a:t>
            </a:r>
            <a:endParaRPr lang="en-US" sz="24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lnSpc>
                <a:spcPct val="110000"/>
              </a:lnSpc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4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2: </a:t>
            </a:r>
            <a:r>
              <a:rPr lang="en-US" sz="24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4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lnSpc>
                <a:spcPct val="110000"/>
              </a:lnSpc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4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 </a:t>
            </a:r>
            <a:r>
              <a:rPr lang="en-US" sz="24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4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lnSpc>
                <a:spcPct val="110000"/>
              </a:lnSpc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4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3: </a:t>
            </a:r>
            <a:r>
              <a:rPr lang="en-US" sz="24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4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lnSpc>
                <a:spcPct val="110000"/>
              </a:lnSpc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4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 </a:t>
            </a:r>
            <a:r>
              <a:rPr lang="en-US" sz="24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4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lnSpc>
                <a:spcPct val="110000"/>
              </a:lnSpc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4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Salts: </a:t>
            </a:r>
            <a:r>
              <a:rPr lang="en-US" sz="24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4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lnSpc>
                <a:spcPct val="110000"/>
              </a:lnSpc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4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Pack type: </a:t>
            </a:r>
            <a:r>
              <a:rPr lang="en-US" sz="24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Individual packet</a:t>
            </a:r>
            <a:endParaRPr lang="en-US" sz="24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lnSpc>
                <a:spcPct val="110000"/>
              </a:lnSpc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4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Size: </a:t>
            </a:r>
            <a:r>
              <a:rPr lang="en-US" sz="24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3 </a:t>
            </a:r>
            <a:r>
              <a:rPr lang="en-US" sz="240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x2</a:t>
            </a:r>
            <a:r>
              <a:rPr lang="en-US" sz="24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ml</a:t>
            </a:r>
            <a:endParaRPr lang="en-US" sz="24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lnSpc>
                <a:spcPct val="110000"/>
              </a:lnSpc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4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FDC: </a:t>
            </a:r>
            <a:r>
              <a:rPr lang="en-US" sz="24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4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lnSpc>
                <a:spcPct val="110000"/>
              </a:lnSpc>
              <a:spcBef>
                <a:spcPts val="100"/>
              </a:spcBef>
              <a:spcAft>
                <a:spcPts val="500"/>
              </a:spcAft>
              <a:buNone/>
            </a:pPr>
            <a:endParaRPr lang="en-US" sz="24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12291" name="Picture 3">
            <a:extLst>
              <a:ext uri="{FF2B5EF4-FFF2-40B4-BE49-F238E27FC236}">
                <a16:creationId xmlns:a16="http://schemas.microsoft.com/office/drawing/2014/main" id="{351E9EAC-22EE-55D5-9A9D-FF188612E2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0000">
            <a:off x="1032983" y="-588800"/>
            <a:ext cx="3440547" cy="4618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A883F5E3-3860-A6D4-BAF3-67F996E127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0000">
            <a:off x="1085954" y="2787228"/>
            <a:ext cx="3523448" cy="4806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0015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F7087-0B42-3EF0-1883-79DB51344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1275" y="770776"/>
            <a:ext cx="3256547" cy="4953000"/>
          </a:xfrm>
        </p:spPr>
        <p:txBody>
          <a:bodyPr>
            <a:noAutofit/>
          </a:bodyPr>
          <a:lstStyle/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Dosage form: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suspension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Brand: </a:t>
            </a:r>
            <a:r>
              <a:rPr lang="en-US" sz="200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Lonart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20/120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Manufacturer: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Bliss GVS Pharma LTD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Country of manufacture: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India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1: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20 mg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120 mg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2: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3: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Salts: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Pack type: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bottle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Size: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60 ml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FDC: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endParaRPr lang="en-US" sz="20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FAFEA7F-989A-DB32-7ABC-A7290D05E5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0800000">
            <a:off x="-487490" y="-33131"/>
            <a:ext cx="3099588" cy="6891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white box with green and red text&#10;&#10;Description automatically generated">
            <a:extLst>
              <a:ext uri="{FF2B5EF4-FFF2-40B4-BE49-F238E27FC236}">
                <a16:creationId xmlns:a16="http://schemas.microsoft.com/office/drawing/2014/main" id="{8E49A4FD-F96A-441D-8A3E-6A1A0F2DC1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612099" y="-33131"/>
            <a:ext cx="3099588" cy="6901544"/>
          </a:xfrm>
          <a:prstGeom prst="rect">
            <a:avLst/>
          </a:prstGeom>
        </p:spPr>
      </p:pic>
      <p:pic>
        <p:nvPicPr>
          <p:cNvPr id="8" name="Picture 7" descr="A close-up of a box&#10;&#10;Description automatically generated">
            <a:extLst>
              <a:ext uri="{FF2B5EF4-FFF2-40B4-BE49-F238E27FC236}">
                <a16:creationId xmlns:a16="http://schemas.microsoft.com/office/drawing/2014/main" id="{FDF8687B-456D-E90E-D301-547C97DAF8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711687" y="-88035"/>
            <a:ext cx="3061016" cy="70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115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F7087-0B42-3EF0-1883-79DB51344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0528" y="140804"/>
            <a:ext cx="5648950" cy="4953000"/>
          </a:xfrm>
        </p:spPr>
        <p:txBody>
          <a:bodyPr>
            <a:noAutofit/>
          </a:bodyPr>
          <a:lstStyle/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Dosage form: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Tablets 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Brand: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Quinine Sulphate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Manufacturer: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Ronald Pharmaceuticals Pvt Ltd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Country of manufacture: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India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1: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Quinine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300 mg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2: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3: 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Salts: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Sulphate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Pack type: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individual packet 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Size: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100 tablets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FDC: yes</a:t>
            </a: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endParaRPr lang="en-US" sz="20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99219C4A-41DB-C741-EAF1-C0FA076E1E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2522" y="162790"/>
            <a:ext cx="6096000" cy="4077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>
            <a:extLst>
              <a:ext uri="{FF2B5EF4-FFF2-40B4-BE49-F238E27FC236}">
                <a16:creationId xmlns:a16="http://schemas.microsoft.com/office/drawing/2014/main" id="{83BCFB2E-2E19-98A2-8948-60F57ED87C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2522" y="4240696"/>
            <a:ext cx="4881969" cy="1961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D0855DE5-D7CC-0AD7-09FB-E65C1F6BBA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61211" y="4755875"/>
            <a:ext cx="4498267" cy="1947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3365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ox of medicine on a black surface&#10;&#10;Description automatically generated">
            <a:extLst>
              <a:ext uri="{FF2B5EF4-FFF2-40B4-BE49-F238E27FC236}">
                <a16:creationId xmlns:a16="http://schemas.microsoft.com/office/drawing/2014/main" id="{D4243353-7A4A-0EE8-AB69-3784FF7AB3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849379" y="-778335"/>
            <a:ext cx="3453812" cy="4960856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F7087-0B42-3EF0-1883-79DB51344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0584" y="963631"/>
            <a:ext cx="6341416" cy="4351338"/>
          </a:xfrm>
        </p:spPr>
        <p:txBody>
          <a:bodyPr>
            <a:noAutofit/>
          </a:bodyPr>
          <a:lstStyle/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Dosage form: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Granule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Brand: </a:t>
            </a:r>
            <a:r>
              <a:rPr lang="en-US" sz="200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Camosunate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pediatric powder (below 1 year)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Manufacturer: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Front Pharmaceutical PLC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Country of manufacture: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China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1: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Amodiaquine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75 mg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2: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Artesunate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25 mg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3: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Salts: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Pack type: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Individual packet 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Size: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6 sachets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FDC: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yes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endParaRPr lang="en-US" sz="20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6" name="Picture 5" descr="A box of medicine on a leather surface&#10;&#10;Description automatically generated">
            <a:extLst>
              <a:ext uri="{FF2B5EF4-FFF2-40B4-BE49-F238E27FC236}">
                <a16:creationId xmlns:a16="http://schemas.microsoft.com/office/drawing/2014/main" id="{37787CB8-3317-2DFF-4B1D-FD9D2C4229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881994" y="2358161"/>
            <a:ext cx="3617845" cy="538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517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F7087-0B42-3EF0-1883-79DB51344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9935" y="226944"/>
            <a:ext cx="5116008" cy="4953000"/>
          </a:xfrm>
        </p:spPr>
        <p:txBody>
          <a:bodyPr>
            <a:noAutofit/>
          </a:bodyPr>
          <a:lstStyle/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Dosage form: 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Tablets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Brand: </a:t>
            </a:r>
            <a:r>
              <a:rPr lang="en-US" sz="200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Lokmal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Dispersible </a:t>
            </a: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Manufacturer: </a:t>
            </a:r>
            <a:r>
              <a:rPr lang="en-US" sz="200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Mzor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Pharma Industries LTD</a:t>
            </a: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Country of manufacture: Nigeria </a:t>
            </a:r>
            <a:endParaRPr lang="en-US" sz="20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1: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Artemether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20 mg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2: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Lumefantrine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120 mg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3: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Salts: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Pack type: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individual packet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Size: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6 tablets</a:t>
            </a: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FDC: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yes</a:t>
            </a: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endParaRPr lang="en-US" sz="20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6" name="Picture 5" descr="A white box with black text and numbers&#10;&#10;Description automatically generated">
            <a:extLst>
              <a:ext uri="{FF2B5EF4-FFF2-40B4-BE49-F238E27FC236}">
                <a16:creationId xmlns:a16="http://schemas.microsoft.com/office/drawing/2014/main" id="{C7AF042A-561D-6FEA-543B-FADF3D55B4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613821" y="531568"/>
            <a:ext cx="1620423" cy="5874028"/>
          </a:xfrm>
          <a:prstGeom prst="rect">
            <a:avLst/>
          </a:prstGeom>
        </p:spPr>
      </p:pic>
      <p:pic>
        <p:nvPicPr>
          <p:cNvPr id="8" name="Picture 7" descr="A box of orange flavored tablets&#10;&#10;Description automatically generated">
            <a:extLst>
              <a:ext uri="{FF2B5EF4-FFF2-40B4-BE49-F238E27FC236}">
                <a16:creationId xmlns:a16="http://schemas.microsoft.com/office/drawing/2014/main" id="{8C7AAE69-A10B-6E16-3416-7B33450153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119565" y="2793032"/>
            <a:ext cx="2453956" cy="5719048"/>
          </a:xfrm>
          <a:prstGeom prst="rect">
            <a:avLst/>
          </a:prstGeom>
        </p:spPr>
      </p:pic>
      <p:pic>
        <p:nvPicPr>
          <p:cNvPr id="10" name="Picture 9" descr="A box of tablets on a black surface&#10;&#10;Description automatically generated">
            <a:extLst>
              <a:ext uri="{FF2B5EF4-FFF2-40B4-BE49-F238E27FC236}">
                <a16:creationId xmlns:a16="http://schemas.microsoft.com/office/drawing/2014/main" id="{9647C72A-21F9-B575-B760-49030E3CBFC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072310" y="-1702904"/>
            <a:ext cx="2703443" cy="610925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9D1CB28-AD2F-75A1-0238-A7F48BAE8B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61047" y="5361814"/>
            <a:ext cx="5544896" cy="1489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6598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F7087-0B42-3EF0-1883-79DB51344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0409" y="952500"/>
            <a:ext cx="6196519" cy="4953000"/>
          </a:xfrm>
        </p:spPr>
        <p:txBody>
          <a:bodyPr>
            <a:noAutofit/>
          </a:bodyPr>
          <a:lstStyle/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Dosage form: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Liquid injectable</a:t>
            </a: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Brand: </a:t>
            </a:r>
            <a:r>
              <a:rPr lang="en-US" sz="200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Lynsunate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Injection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Manufacturer: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Lyn-Edge Pharmaceuticals Ltd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Country of manufacture: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India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1: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Artemether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80 mg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2: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3: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Salts: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Pack type: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Individual packet 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Size: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6 ampoules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FDC: n/a</a:t>
            </a:r>
            <a:endParaRPr lang="en-US" sz="20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6" name="Picture 5" descr="A box of medicine on a black surface&#10;&#10;Description automatically generated">
            <a:extLst>
              <a:ext uri="{FF2B5EF4-FFF2-40B4-BE49-F238E27FC236}">
                <a16:creationId xmlns:a16="http://schemas.microsoft.com/office/drawing/2014/main" id="{19025DED-7E86-7B57-3D46-1795DC27E8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96248" y="2446716"/>
            <a:ext cx="3956889" cy="5349384"/>
          </a:xfrm>
          <a:prstGeom prst="rect">
            <a:avLst/>
          </a:prstGeom>
        </p:spPr>
      </p:pic>
      <p:pic>
        <p:nvPicPr>
          <p:cNvPr id="8" name="Picture 7" descr="A box of medication on a black surface&#10;&#10;Description automatically generated">
            <a:extLst>
              <a:ext uri="{FF2B5EF4-FFF2-40B4-BE49-F238E27FC236}">
                <a16:creationId xmlns:a16="http://schemas.microsoft.com/office/drawing/2014/main" id="{089380A7-845D-01B7-EDA2-DFAFD20889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956628" y="-1133517"/>
            <a:ext cx="3436131" cy="534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18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B7697-1440-D0F6-53CF-D8CA107D6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357" y="14138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>
                <a:latin typeface="Poppins Bold" panose="00000800000000000000" pitchFamily="2" charset="0"/>
                <a:cs typeface="Poppins Bold" panose="00000800000000000000" pitchFamily="2" charset="0"/>
              </a:rPr>
              <a:t>CONTENTS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69AC3-81D9-C6AE-BCB8-91C3F3B83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357" y="2243915"/>
            <a:ext cx="10515600" cy="4351338"/>
          </a:xfrm>
        </p:spPr>
        <p:txBody>
          <a:bodyPr>
            <a:normAutofit/>
          </a:bodyPr>
          <a:lstStyle/>
          <a:p>
            <a:pPr marL="0">
              <a:spcBef>
                <a:spcPts val="100"/>
              </a:spcBef>
              <a:spcAft>
                <a:spcPts val="500"/>
              </a:spcAft>
            </a:pPr>
            <a:r>
              <a:rPr lang="en-US" sz="32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Antimalarial products</a:t>
            </a: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32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</a:p>
          <a:p>
            <a:pPr marL="0">
              <a:spcBef>
                <a:spcPts val="100"/>
              </a:spcBef>
              <a:spcAft>
                <a:spcPts val="500"/>
              </a:spcAft>
            </a:pPr>
            <a:r>
              <a:rPr lang="en-US" sz="32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RDTs</a:t>
            </a:r>
          </a:p>
        </p:txBody>
      </p:sp>
    </p:spTree>
    <p:extLst>
      <p:ext uri="{BB962C8B-B14F-4D97-AF65-F5344CB8AC3E}">
        <p14:creationId xmlns:p14="http://schemas.microsoft.com/office/powerpoint/2010/main" val="2676837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F7087-0B42-3EF0-1883-79DB51344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654" y="308114"/>
            <a:ext cx="6053716" cy="4953000"/>
          </a:xfrm>
        </p:spPr>
        <p:txBody>
          <a:bodyPr>
            <a:noAutofit/>
          </a:bodyPr>
          <a:lstStyle/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Dosage form: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Granule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Brand: </a:t>
            </a:r>
            <a:r>
              <a:rPr lang="en-US" sz="200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Camosunate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Powder (Children 1-6 years)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Manufacturer: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Front Pharmaceutical PLC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Country of manufacture: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China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1: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Amodiaquine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150 mg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2: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Artesunate 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50 mg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3: 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Salts: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Pack type: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Individual packet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Size: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6 sachets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FDC: n/a</a:t>
            </a:r>
            <a:endParaRPr lang="en-US" sz="20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4" name="Picture 3" descr="A box of mosquito powder&#10;&#10;Description automatically generated">
            <a:extLst>
              <a:ext uri="{FF2B5EF4-FFF2-40B4-BE49-F238E27FC236}">
                <a16:creationId xmlns:a16="http://schemas.microsoft.com/office/drawing/2014/main" id="{8814910D-BB5F-0B69-BD16-79213B43F2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838201" y="-851453"/>
            <a:ext cx="3617844" cy="5294245"/>
          </a:xfrm>
          <a:prstGeom prst="rect">
            <a:avLst/>
          </a:prstGeom>
        </p:spPr>
      </p:pic>
      <p:pic>
        <p:nvPicPr>
          <p:cNvPr id="6" name="Picture 5" descr="A pink box with white text&#10;&#10;Description automatically generated">
            <a:extLst>
              <a:ext uri="{FF2B5EF4-FFF2-40B4-BE49-F238E27FC236}">
                <a16:creationId xmlns:a16="http://schemas.microsoft.com/office/drawing/2014/main" id="{05564079-D5AD-0655-B646-678B95A937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932181" y="2672412"/>
            <a:ext cx="3313044" cy="5177406"/>
          </a:xfrm>
          <a:prstGeom prst="rect">
            <a:avLst/>
          </a:prstGeom>
        </p:spPr>
      </p:pic>
      <p:pic>
        <p:nvPicPr>
          <p:cNvPr id="7" name="Picture 6" descr="A white box with a yellow label&#10;&#10;Description automatically generated">
            <a:extLst>
              <a:ext uri="{FF2B5EF4-FFF2-40B4-BE49-F238E27FC236}">
                <a16:creationId xmlns:a16="http://schemas.microsoft.com/office/drawing/2014/main" id="{6CB63206-FE84-0069-B003-A151A0DC675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8137663" y="3200816"/>
            <a:ext cx="1509919" cy="592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80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F7087-0B42-3EF0-1883-79DB51344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1030" y="952500"/>
            <a:ext cx="6332706" cy="4953000"/>
          </a:xfrm>
        </p:spPr>
        <p:txBody>
          <a:bodyPr>
            <a:noAutofit/>
          </a:bodyPr>
          <a:lstStyle/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Dosage form: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Tablets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Brand: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P-ALAXIN TS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Manufacturer: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Bliss GVS Pharma LTD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Country of manufacture: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India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1: </a:t>
            </a:r>
            <a:r>
              <a:rPr lang="en-US" sz="200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Dihydroartemisin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120 mg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2: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Piperaquine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960 mg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3: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Salts: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Phosphate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Pack type: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Individual packet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Size: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3 tablets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FDC: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yes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endParaRPr lang="en-US" sz="20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6" name="Picture 5" descr="A close up of a box&#10;&#10;Description automatically generated">
            <a:extLst>
              <a:ext uri="{FF2B5EF4-FFF2-40B4-BE49-F238E27FC236}">
                <a16:creationId xmlns:a16="http://schemas.microsoft.com/office/drawing/2014/main" id="{41AFB8D9-50C6-10F4-0D7D-63C84D6C1F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814573" y="2577836"/>
            <a:ext cx="3594899" cy="4817583"/>
          </a:xfrm>
          <a:prstGeom prst="rect">
            <a:avLst/>
          </a:prstGeom>
        </p:spPr>
      </p:pic>
      <p:pic>
        <p:nvPicPr>
          <p:cNvPr id="8" name="Picture 7" descr="A box of pills on a black surface&#10;&#10;Description automatically generated">
            <a:extLst>
              <a:ext uri="{FF2B5EF4-FFF2-40B4-BE49-F238E27FC236}">
                <a16:creationId xmlns:a16="http://schemas.microsoft.com/office/drawing/2014/main" id="{631C5E6B-7D33-2E3B-FA56-43F2BE6EC1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948864" y="-790098"/>
            <a:ext cx="3233641" cy="472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67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F7087-0B42-3EF0-1883-79DB51344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6678" y="394233"/>
            <a:ext cx="3603171" cy="4953000"/>
          </a:xfrm>
        </p:spPr>
        <p:txBody>
          <a:bodyPr>
            <a:noAutofit/>
          </a:bodyPr>
          <a:lstStyle/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Dosage form: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Tablets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Brand: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SWIDAR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Manufacturer: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Swiss Pharma Nigeria Ltd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Country of manufacture: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Nigeria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1: </a:t>
            </a:r>
            <a:r>
              <a:rPr lang="en-US" sz="200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Sulfadoxine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500 mg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2: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Pyrimethamine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25 mg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3: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Salts: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Pack type: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individual packet 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Size: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3 tablets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FDC: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yes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4" name="Picture 3" descr="A white box with black text&#10;&#10;Description automatically generated">
            <a:extLst>
              <a:ext uri="{FF2B5EF4-FFF2-40B4-BE49-F238E27FC236}">
                <a16:creationId xmlns:a16="http://schemas.microsoft.com/office/drawing/2014/main" id="{E336F430-73E9-EA5A-20B0-B0B2187C0F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236481" y="2325679"/>
            <a:ext cx="1149729" cy="5641662"/>
          </a:xfrm>
          <a:prstGeom prst="rect">
            <a:avLst/>
          </a:prstGeom>
        </p:spPr>
      </p:pic>
      <p:pic>
        <p:nvPicPr>
          <p:cNvPr id="6" name="Picture 5" descr="A white box with blue text&#10;&#10;Description automatically generated">
            <a:extLst>
              <a:ext uri="{FF2B5EF4-FFF2-40B4-BE49-F238E27FC236}">
                <a16:creationId xmlns:a16="http://schemas.microsoft.com/office/drawing/2014/main" id="{0E9E278A-1BFE-30C2-10C1-1DB852FADC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32174" y="135415"/>
            <a:ext cx="3074504" cy="6361044"/>
          </a:xfrm>
          <a:prstGeom prst="rect">
            <a:avLst/>
          </a:prstGeom>
        </p:spPr>
      </p:pic>
      <p:pic>
        <p:nvPicPr>
          <p:cNvPr id="8" name="Picture 7" descr="A white box with blue and yellow text&#10;&#10;Description automatically generated">
            <a:extLst>
              <a:ext uri="{FF2B5EF4-FFF2-40B4-BE49-F238E27FC236}">
                <a16:creationId xmlns:a16="http://schemas.microsoft.com/office/drawing/2014/main" id="{6EC3007C-C0DB-8236-6084-AE6476BFD36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417983" y="54647"/>
            <a:ext cx="2796208" cy="563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05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F7087-0B42-3EF0-1883-79DB51344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8040" y="1669982"/>
            <a:ext cx="5358063" cy="4953000"/>
          </a:xfrm>
        </p:spPr>
        <p:txBody>
          <a:bodyPr>
            <a:noAutofit/>
          </a:bodyPr>
          <a:lstStyle/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Dosage form: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Tablet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Brand: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AMATEM FORTE SOFTGEL </a:t>
            </a: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Manufacturer: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Olive Healthcare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Country of manufacture: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India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1: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Artemether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80 mg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2: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Lumefantrine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480 mg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3: 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Salts: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Pack type: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individual packet 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Size: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6 capsules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FDC: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yes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2145BD-E435-E89B-8418-778DB6A4F78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47230" y="81813"/>
            <a:ext cx="4488487" cy="31763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54503F-5BC8-B9CE-F5F5-4D0865BD4C2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4777245" y="674929"/>
            <a:ext cx="4419827" cy="6286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4031EB-B074-27F0-3555-918DEDF16E4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214566" y="3325527"/>
            <a:ext cx="4957460" cy="353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19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F7087-0B42-3EF0-1883-79DB51344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4782" y="848585"/>
            <a:ext cx="4724284" cy="6009415"/>
          </a:xfrm>
        </p:spPr>
        <p:txBody>
          <a:bodyPr>
            <a:normAutofit/>
          </a:bodyPr>
          <a:lstStyle/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Dosage form: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Tablets 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Brand: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HQCHEAL 200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Manufacturer: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Healing Pharma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Country of manufacture: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India 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1: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Hydroxychloroquine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200 mg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2: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3: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Salts: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sulfate 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Pack type: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individual packet 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Size: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100 tablets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FDC: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yes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endParaRPr lang="en-US" sz="20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0A8BCC-CBD5-AE60-453E-3C4CF5FE59A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336883" y="0"/>
            <a:ext cx="6008851" cy="5062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65778D-073B-2BC5-B5EA-74AADFDFB8F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993805" y="4856254"/>
            <a:ext cx="3778444" cy="166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685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3958C-3C80-7CD4-7CD1-8D92DE548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0504" y="2766218"/>
            <a:ext cx="1690991" cy="1325563"/>
          </a:xfrm>
        </p:spPr>
        <p:txBody>
          <a:bodyPr>
            <a:normAutofit/>
          </a:bodyPr>
          <a:lstStyle/>
          <a:p>
            <a:r>
              <a:rPr lang="en-US" sz="4000">
                <a:latin typeface="Poppins Bold" panose="00000800000000000000" pitchFamily="2" charset="0"/>
                <a:cs typeface="Poppins Bold" panose="00000800000000000000" pitchFamily="2" charset="0"/>
              </a:rPr>
              <a:t>RDTs</a:t>
            </a:r>
          </a:p>
        </p:txBody>
      </p:sp>
    </p:spTree>
    <p:extLst>
      <p:ext uri="{BB962C8B-B14F-4D97-AF65-F5344CB8AC3E}">
        <p14:creationId xmlns:p14="http://schemas.microsoft.com/office/powerpoint/2010/main" val="37640379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F7087-0B42-3EF0-1883-79DB51344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251" y="2309914"/>
            <a:ext cx="4525769" cy="2238172"/>
          </a:xfrm>
        </p:spPr>
        <p:txBody>
          <a:bodyPr>
            <a:normAutofit/>
          </a:bodyPr>
          <a:lstStyle/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Brand name: 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Malaria Parasite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Parasite specie(s):   </a:t>
            </a:r>
            <a:r>
              <a:rPr lang="en-US" sz="2000" b="1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Pf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Antigen test(s): unknown</a:t>
            </a: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Manufacturer: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New Heights Pharmaceuticals Ltd.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Country of manufacture: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Nigeria</a:t>
            </a: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endParaRPr lang="en-US" sz="20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D71A66-62CF-55D7-DA38-3C8024944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83595" y="385606"/>
            <a:ext cx="6801653" cy="30433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78E1EB-D932-DBFA-C22C-3657E2874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29593" y="3429000"/>
            <a:ext cx="6955656" cy="324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2640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F7087-0B42-3EF0-1883-79DB51344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8818" y="2430436"/>
            <a:ext cx="5097292" cy="1997127"/>
          </a:xfrm>
        </p:spPr>
        <p:txBody>
          <a:bodyPr>
            <a:normAutofit/>
          </a:bodyPr>
          <a:lstStyle/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Brand name:  </a:t>
            </a:r>
            <a:r>
              <a:rPr lang="en-US" sz="200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Meriscreen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Parasite specie(s):  </a:t>
            </a:r>
            <a:r>
              <a:rPr lang="en-US" sz="200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Pf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/Pan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Antigen test(s): 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HRP2/</a:t>
            </a:r>
            <a:r>
              <a:rPr lang="en-US" sz="200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pLDH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Manufacturer: </a:t>
            </a:r>
            <a:r>
              <a:rPr lang="en-US" sz="200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Meril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Diagnostics Pvt Ltd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Country of manufacture: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India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315231-76F0-49A3-D562-641A1981CED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373310" y="1434168"/>
            <a:ext cx="6222755" cy="398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278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F7087-0B42-3EF0-1883-79DB51344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48714"/>
            <a:ext cx="5907932" cy="2336525"/>
          </a:xfrm>
        </p:spPr>
        <p:txBody>
          <a:bodyPr>
            <a:normAutofit/>
          </a:bodyPr>
          <a:lstStyle/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Brand name: 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Dr. Greg’s Malaria </a:t>
            </a:r>
            <a:r>
              <a:rPr lang="en-US" sz="200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P.f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Antigen Home Test Kit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Parasite specie(s):  </a:t>
            </a:r>
            <a:r>
              <a:rPr lang="en-US" sz="200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Pf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Antigen test(s): unknown</a:t>
            </a:r>
            <a:endParaRPr lang="en-US" sz="2000">
              <a:highlight>
                <a:srgbClr val="FFFF00"/>
              </a:highlight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Manufacturer: unknown</a:t>
            </a: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Country of manufacture: unknown</a:t>
            </a:r>
            <a:endParaRPr lang="en-US" sz="20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66B46EA-2992-484B-87BF-154FE38E9F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2525724" y="3716406"/>
            <a:ext cx="795130" cy="517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>
            <a:extLst>
              <a:ext uri="{FF2B5EF4-FFF2-40B4-BE49-F238E27FC236}">
                <a16:creationId xmlns:a16="http://schemas.microsoft.com/office/drawing/2014/main" id="{8FA77F68-A09A-948A-8006-4968CD206E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1549568" y="1594038"/>
            <a:ext cx="2989297" cy="5415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7249CD3E-4407-AE66-B140-F342B8BC44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1632859" y="-1227483"/>
            <a:ext cx="2822714" cy="5415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>
            <a:extLst>
              <a:ext uri="{FF2B5EF4-FFF2-40B4-BE49-F238E27FC236}">
                <a16:creationId xmlns:a16="http://schemas.microsoft.com/office/drawing/2014/main" id="{15E94471-1DC9-EE56-E022-16F4439520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8143696" y="3387586"/>
            <a:ext cx="848139" cy="5830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8286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F7087-0B42-3EF0-1883-79DB51344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8410" y="126459"/>
            <a:ext cx="6109898" cy="6095572"/>
          </a:xfrm>
        </p:spPr>
        <p:txBody>
          <a:bodyPr>
            <a:normAutofit/>
          </a:bodyPr>
          <a:lstStyle/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Dosage form: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Tablet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Brand: </a:t>
            </a:r>
            <a:r>
              <a:rPr lang="en-US" sz="200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Coartem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80/480, 35kg and above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Manufacturer: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Novartis </a:t>
            </a: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Country of manufacture: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Turkey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1: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Artemether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80 mg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2: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Lumefantrine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40 mg</a:t>
            </a: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3: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Salts: no</a:t>
            </a: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Pack type: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Individual packet</a:t>
            </a: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Size: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6 tablets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FDC: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yes 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endParaRPr lang="en-US" sz="20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7DFC20-E8E0-0B60-8F1E-B7D7075C06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0000">
            <a:off x="1725967" y="-1622274"/>
            <a:ext cx="2219218" cy="5463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460D215D-6BB9-7AD3-EF8C-B6DB9CCC98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0000">
            <a:off x="1801788" y="708344"/>
            <a:ext cx="2408148" cy="5463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CFC6E8B-234A-DE1C-72B0-E39047354F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0000">
            <a:off x="1131871" y="3803344"/>
            <a:ext cx="2013734" cy="372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277B160-BACE-020D-7FAE-904E23859D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26382" y="5326894"/>
            <a:ext cx="6109899" cy="1098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1354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F7087-0B42-3EF0-1883-79DB51344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5804" y="952500"/>
            <a:ext cx="5693923" cy="4953000"/>
          </a:xfrm>
        </p:spPr>
        <p:txBody>
          <a:bodyPr>
            <a:noAutofit/>
          </a:bodyPr>
          <a:lstStyle/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Dosage form: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Suspension</a:t>
            </a: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Brand: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P-</a:t>
            </a:r>
            <a:r>
              <a:rPr lang="en-US" sz="200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alaxin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80/640</a:t>
            </a: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Manufacturer: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Bliss GVS Pharma LTD</a:t>
            </a: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Country of manufacture: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India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1: </a:t>
            </a:r>
            <a:r>
              <a:rPr lang="en-US" sz="200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Dihydroartemisinin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</a:t>
            </a:r>
            <a:r>
              <a:rPr lang="en-US" sz="200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80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mg</a:t>
            </a: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2: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Piperaquine Phosphate 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</a:t>
            </a:r>
            <a:r>
              <a:rPr lang="en-US" sz="200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640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mg</a:t>
            </a: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3: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Salts: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Phosphate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Pack type: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individual packet </a:t>
            </a: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Size: </a:t>
            </a:r>
            <a:r>
              <a:rPr lang="en-US" sz="200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80ml</a:t>
            </a:r>
            <a:endParaRPr lang="en-US" sz="20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FDC: 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 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endParaRPr lang="en-US" sz="20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99B9624-67FD-CBD0-3259-2758915831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1932" y="263060"/>
            <a:ext cx="2508599" cy="552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5D5295B3-7243-DD04-03A1-732E067CF1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94918" y="172732"/>
            <a:ext cx="2640459" cy="561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512BC65-1E92-2ED7-8F9A-DDC8F1AFA9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53182" y="5909888"/>
            <a:ext cx="2535934" cy="979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0845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F7087-0B42-3EF0-1883-79DB51344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0647" y="952500"/>
            <a:ext cx="4814527" cy="4953000"/>
          </a:xfrm>
        </p:spPr>
        <p:txBody>
          <a:bodyPr>
            <a:noAutofit/>
          </a:bodyPr>
          <a:lstStyle/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Dosage form: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Tablets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Brand: </a:t>
            </a:r>
            <a:r>
              <a:rPr lang="en-US" sz="200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Camosunate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300/100, 14 years and above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Manufacturer: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Front Pharmaceutical, PLC</a:t>
            </a: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Country of manufacture: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China</a:t>
            </a: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1: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Amodiaquine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300 mg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2: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Artesunate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100 mg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3: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Salts: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Pack type: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individual packet</a:t>
            </a: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Size: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12</a:t>
            </a: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FDC: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No</a:t>
            </a: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endParaRPr lang="en-US" sz="20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AE9F937-B7ED-AB4B-FF5B-DFEA1A274B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0000">
            <a:off x="2144288" y="-1931315"/>
            <a:ext cx="2688862" cy="680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F241DFE0-BFDE-E729-A709-E79FA34D6B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0000">
            <a:off x="2108677" y="958935"/>
            <a:ext cx="2891115" cy="6801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F29B5F2-9DC0-F337-2980-6BB25A75E4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0000">
            <a:off x="3094490" y="3067835"/>
            <a:ext cx="788460" cy="6463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4730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F7087-0B42-3EF0-1883-79DB51344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3383" y="952500"/>
            <a:ext cx="5878617" cy="4953000"/>
          </a:xfrm>
        </p:spPr>
        <p:txBody>
          <a:bodyPr>
            <a:noAutofit/>
          </a:bodyPr>
          <a:lstStyle/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Dosage form: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Syrup</a:t>
            </a: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Brand: 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Chloroquine syrup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Manufacturer: </a:t>
            </a:r>
            <a:r>
              <a:rPr lang="en-US" sz="200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Mzor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Pharmaceutical Industries Ltd. 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Country of manufacture: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Nigeria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1: Chloroquine</a:t>
            </a: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50mg (base)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2: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3: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Salts: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Phosphate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Pack type: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individual packet </a:t>
            </a: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Size: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60 ml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FDC: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endParaRPr lang="en-US" sz="20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C451132-1D30-DB33-D81D-51E3A67950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3536" y="71919"/>
            <a:ext cx="2712378" cy="535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>
            <a:extLst>
              <a:ext uri="{FF2B5EF4-FFF2-40B4-BE49-F238E27FC236}">
                <a16:creationId xmlns:a16="http://schemas.microsoft.com/office/drawing/2014/main" id="{6EF41AD5-E1FC-7050-B2C5-6DA518603B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84412" y="71919"/>
            <a:ext cx="2712377" cy="535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9973F40-BAF6-5D76-7923-39E1F84549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71024" y="5422615"/>
            <a:ext cx="3308278" cy="148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3394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F7087-0B42-3EF0-1883-79DB51344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8358" y="914963"/>
            <a:ext cx="4643642" cy="4953000"/>
          </a:xfrm>
        </p:spPr>
        <p:txBody>
          <a:bodyPr>
            <a:noAutofit/>
          </a:bodyPr>
          <a:lstStyle/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Dosage form: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Powder injectable</a:t>
            </a: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Brand: </a:t>
            </a:r>
            <a:r>
              <a:rPr lang="en-US" sz="200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Rekmal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120</a:t>
            </a: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Manufacturer: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Lincoln Pharmaceuticals LTD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Country of manufacture: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India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1: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Artesunate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120 mg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2: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3: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Salts: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Pack type: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vial</a:t>
            </a: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Size: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FDC: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endParaRPr lang="en-US" sz="20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1961315-84DB-A2C4-B00B-475FA95C5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0306" y="385283"/>
            <a:ext cx="3549382" cy="4313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>
            <a:extLst>
              <a:ext uri="{FF2B5EF4-FFF2-40B4-BE49-F238E27FC236}">
                <a16:creationId xmlns:a16="http://schemas.microsoft.com/office/drawing/2014/main" id="{9464A7CB-554D-0CA8-2C4F-C1EB0ED1B5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93441" y="1428326"/>
            <a:ext cx="3734240" cy="443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180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F7087-0B42-3EF0-1883-79DB51344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3501" y="771610"/>
            <a:ext cx="4236313" cy="4953000"/>
          </a:xfrm>
        </p:spPr>
        <p:txBody>
          <a:bodyPr>
            <a:noAutofit/>
          </a:bodyPr>
          <a:lstStyle/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Dosage form: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Tablets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Brand: </a:t>
            </a:r>
            <a:r>
              <a:rPr lang="en-US" sz="200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ArenaxPlus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Forte 80/480, </a:t>
            </a:r>
            <a:r>
              <a:rPr lang="en-US" sz="200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35kg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and above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Manufacturer: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Swiss Pharma Nigeria LTD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Country of manufacture: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India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1: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Artemether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80 mg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2: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Lumefantrine 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480 mg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3: 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Salts: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no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Pack type: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tablets</a:t>
            </a: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Size: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6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FDC: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yes 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endParaRPr lang="en-US" sz="20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4694F0D-8CAA-7674-DC3E-BD67DF5FD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0000">
            <a:off x="-195661" y="416273"/>
            <a:ext cx="4334090" cy="3758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>
            <a:extLst>
              <a:ext uri="{FF2B5EF4-FFF2-40B4-BE49-F238E27FC236}">
                <a16:creationId xmlns:a16="http://schemas.microsoft.com/office/drawing/2014/main" id="{67299770-FE26-BC30-3BC3-842E995F05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0800000">
            <a:off x="92185" y="5650788"/>
            <a:ext cx="4883893" cy="1078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648BD487-933B-E7DB-4DBD-2A57CE1C87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77843" y="128425"/>
            <a:ext cx="3758398" cy="4334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>
            <a:extLst>
              <a:ext uri="{FF2B5EF4-FFF2-40B4-BE49-F238E27FC236}">
                <a16:creationId xmlns:a16="http://schemas.microsoft.com/office/drawing/2014/main" id="{EF9537D1-0BB2-3854-BC90-018D32BD0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0000">
            <a:off x="2242941" y="2505204"/>
            <a:ext cx="929812" cy="5231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9854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F7087-0B42-3EF0-1883-79DB51344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4145" y="952500"/>
            <a:ext cx="5992238" cy="4953000"/>
          </a:xfrm>
        </p:spPr>
        <p:txBody>
          <a:bodyPr>
            <a:noAutofit/>
          </a:bodyPr>
          <a:lstStyle/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Dosage form: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Suspension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Brand: MOKO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Liquid Quinine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Manufacturer: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New </a:t>
            </a:r>
            <a:r>
              <a:rPr lang="en-US" sz="200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Healthway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Co. Limited</a:t>
            </a: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Country of manufacture: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Nigeria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1: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Quinine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</a:t>
            </a: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2: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 3: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Salts: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Pack type: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bottle</a:t>
            </a: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Size: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200 ml</a:t>
            </a: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0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FDC: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N/A</a:t>
            </a:r>
            <a:endParaRPr lang="en-US" sz="2000" b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endParaRPr lang="en-US" sz="20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7CC4FC3-B1AC-CD84-FF33-D946AAC758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0800000">
            <a:off x="490330" y="301849"/>
            <a:ext cx="2875722" cy="6254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>
            <a:extLst>
              <a:ext uri="{FF2B5EF4-FFF2-40B4-BE49-F238E27FC236}">
                <a16:creationId xmlns:a16="http://schemas.microsoft.com/office/drawing/2014/main" id="{0B5F4336-C363-CE83-5233-5D5BBC486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20955" y="301849"/>
            <a:ext cx="1594099" cy="6400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9001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011fb24-49a0-463f-ada9-a8217d0aa252" xsi:nil="true"/>
    <lcf76f155ced4ddcb4097134ff3c332f xmlns="a72d8ac4-480f-42af-94c3-1b0dbed1eec5">
      <Terms xmlns="http://schemas.microsoft.com/office/infopath/2007/PartnerControls"/>
    </lcf76f155ced4ddcb4097134ff3c332f>
    <ORDER0 xmlns="a72d8ac4-480f-42af-94c3-1b0dbed1eec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A194C411A66A43AF5A340052B5B424" ma:contentTypeVersion="17" ma:contentTypeDescription="Create a new document." ma:contentTypeScope="" ma:versionID="3649016989674af317ef4fc009f861e6">
  <xsd:schema xmlns:xsd="http://www.w3.org/2001/XMLSchema" xmlns:xs="http://www.w3.org/2001/XMLSchema" xmlns:p="http://schemas.microsoft.com/office/2006/metadata/properties" xmlns:ns2="1011fb24-49a0-463f-ada9-a8217d0aa252" xmlns:ns3="a72d8ac4-480f-42af-94c3-1b0dbed1eec5" targetNamespace="http://schemas.microsoft.com/office/2006/metadata/properties" ma:root="true" ma:fieldsID="ce701d13bb6f098f04d75cc544fed808" ns2:_="" ns3:_="">
    <xsd:import namespace="1011fb24-49a0-463f-ada9-a8217d0aa252"/>
    <xsd:import namespace="a72d8ac4-480f-42af-94c3-1b0dbed1eec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lcf76f155ced4ddcb4097134ff3c332f" minOccurs="0"/>
                <xsd:element ref="ns2:TaxCatchAll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LengthInSeconds" minOccurs="0"/>
                <xsd:element ref="ns3:MediaServiceObjectDetectorVersions" minOccurs="0"/>
                <xsd:element ref="ns3:MediaServiceLocation" minOccurs="0"/>
                <xsd:element ref="ns3:MediaServiceSearchProperties" minOccurs="0"/>
                <xsd:element ref="ns3:ORDER0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11fb24-49a0-463f-ada9-a8217d0aa25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8717fdcf-dbb3-4213-9143-858f321dbc07}" ma:internalName="TaxCatchAll" ma:showField="CatchAllData" ma:web="1011fb24-49a0-463f-ada9-a8217d0aa2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2d8ac4-480f-42af-94c3-1b0dbed1ee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5be66e25-6253-4f8b-9755-5684a1ad78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ORDER0" ma:index="23" nillable="true" ma:displayName="ORDER" ma:format="Dropdown" ma:internalName="ORDER0" ma:percentage="FALSE">
      <xsd:simpleType>
        <xsd:restriction base="dms:Number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E761B14-431D-4B5F-B3B5-40A2751EF175}">
  <ds:schemaRefs>
    <ds:schemaRef ds:uri="1011fb24-49a0-463f-ada9-a8217d0aa252"/>
    <ds:schemaRef ds:uri="a72d8ac4-480f-42af-94c3-1b0dbed1ee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6163955-27FC-4FF3-BF82-75D68AD6849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2A3005D-A6EE-4C22-8135-D0A7239A74CE}">
  <ds:schemaRefs>
    <ds:schemaRef ds:uri="1011fb24-49a0-463f-ada9-a8217d0aa252"/>
    <ds:schemaRef ds:uri="a72d8ac4-480f-42af-94c3-1b0dbed1ee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1626</Words>
  <Application>Microsoft Office PowerPoint</Application>
  <PresentationFormat>Widescreen</PresentationFormat>
  <Paragraphs>331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Aptos</vt:lpstr>
      <vt:lpstr>Aptos Display</vt:lpstr>
      <vt:lpstr>Arial</vt:lpstr>
      <vt:lpstr>Poppins Bold</vt:lpstr>
      <vt:lpstr>Roboto Light</vt:lpstr>
      <vt:lpstr>Office Theme</vt:lpstr>
      <vt:lpstr>Products for training</vt:lpstr>
      <vt:lpstr>CONTENTS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RDTs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Products for training</dc:title>
  <dc:creator>Paul Bouanchaud</dc:creator>
  <cp:lastModifiedBy>Katelyn Woolheater</cp:lastModifiedBy>
  <cp:revision>1</cp:revision>
  <dcterms:created xsi:type="dcterms:W3CDTF">2024-06-14T08:13:01Z</dcterms:created>
  <dcterms:modified xsi:type="dcterms:W3CDTF">2025-09-25T18:29:47Z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0x0101001CA194C411A66A43AF5A340052B5B424</vt:lpwstr>
  </property>
  <property fmtid="{D5CDD505-2E9C-101B-9397-08002B2CF9AE}" pid="3" name="MediaServiceImageTags">
    <vt:lpwstr/>
  </property>
</Properties>
</file>